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6"/>
  </p:sldMasterIdLst>
  <p:notesMasterIdLst>
    <p:notesMasterId r:id="rId23"/>
  </p:notesMasterIdLst>
  <p:handoutMasterIdLst>
    <p:handoutMasterId r:id="rId24"/>
  </p:handoutMasterIdLst>
  <p:sldIdLst>
    <p:sldId id="369" r:id="rId7"/>
    <p:sldId id="341" r:id="rId8"/>
    <p:sldId id="367" r:id="rId9"/>
    <p:sldId id="421" r:id="rId10"/>
    <p:sldId id="375" r:id="rId11"/>
    <p:sldId id="376" r:id="rId12"/>
    <p:sldId id="379" r:id="rId13"/>
    <p:sldId id="381" r:id="rId14"/>
    <p:sldId id="382" r:id="rId15"/>
    <p:sldId id="384" r:id="rId16"/>
    <p:sldId id="385" r:id="rId17"/>
    <p:sldId id="422" r:id="rId18"/>
    <p:sldId id="391" r:id="rId19"/>
    <p:sldId id="393" r:id="rId20"/>
    <p:sldId id="370" r:id="rId21"/>
    <p:sldId id="368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34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C8E"/>
    <a:srgbClr val="194C8D"/>
    <a:srgbClr val="5F77AB"/>
    <a:srgbClr val="75E7EC"/>
    <a:srgbClr val="056CB6"/>
    <a:srgbClr val="E3E7F5"/>
    <a:srgbClr val="FF330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C3FFD3-CA61-4520-BFFD-650C7C4E7A1F}" v="30" dt="2023-01-12T06:09:39.2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19" autoAdjust="0"/>
    <p:restoredTop sz="94660"/>
  </p:normalViewPr>
  <p:slideViewPr>
    <p:cSldViewPr>
      <p:cViewPr varScale="1">
        <p:scale>
          <a:sx n="80" d="100"/>
          <a:sy n="80" d="100"/>
        </p:scale>
        <p:origin x="932" y="60"/>
      </p:cViewPr>
      <p:guideLst>
        <p:guide orient="horz" pos="720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43" d="100"/>
          <a:sy n="143" d="100"/>
        </p:scale>
        <p:origin x="-267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0" Type="http://schemas.microsoft.com/office/2015/10/relationships/revisionInfo" Target="revisionInfo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dina Goxharaj" userId="4c7967008258634d" providerId="LiveId" clId="{38C3FFD3-CA61-4520-BFFD-650C7C4E7A1F}"/>
    <pc:docChg chg="undo custSel addSld delSld modSld sldOrd">
      <pc:chgData name="Rudina Goxharaj" userId="4c7967008258634d" providerId="LiveId" clId="{38C3FFD3-CA61-4520-BFFD-650C7C4E7A1F}" dt="2023-01-12T07:13:18.760" v="935" actId="47"/>
      <pc:docMkLst>
        <pc:docMk/>
      </pc:docMkLst>
      <pc:sldChg chg="modSp mod">
        <pc:chgData name="Rudina Goxharaj" userId="4c7967008258634d" providerId="LiveId" clId="{38C3FFD3-CA61-4520-BFFD-650C7C4E7A1F}" dt="2023-01-08T12:05:27.134" v="182" actId="6549"/>
        <pc:sldMkLst>
          <pc:docMk/>
          <pc:sldMk cId="0" sldId="341"/>
        </pc:sldMkLst>
        <pc:spChg chg="mod">
          <ac:chgData name="Rudina Goxharaj" userId="4c7967008258634d" providerId="LiveId" clId="{38C3FFD3-CA61-4520-BFFD-650C7C4E7A1F}" dt="2023-01-08T12:05:06.126" v="97" actId="6549"/>
          <ac:spMkLst>
            <pc:docMk/>
            <pc:sldMk cId="0" sldId="341"/>
            <ac:spMk id="7173" creationId="{F3C786C3-E9F6-B7C3-E910-039A4C9A002F}"/>
          </ac:spMkLst>
        </pc:spChg>
        <pc:spChg chg="mod">
          <ac:chgData name="Rudina Goxharaj" userId="4c7967008258634d" providerId="LiveId" clId="{38C3FFD3-CA61-4520-BFFD-650C7C4E7A1F}" dt="2023-01-08T12:05:27.134" v="182" actId="6549"/>
          <ac:spMkLst>
            <pc:docMk/>
            <pc:sldMk cId="0" sldId="341"/>
            <ac:spMk id="7174" creationId="{1CEE0E3D-4071-399A-3C49-9D90129E709C}"/>
          </ac:spMkLst>
        </pc:spChg>
      </pc:sldChg>
      <pc:sldChg chg="modSp add mod">
        <pc:chgData name="Rudina Goxharaj" userId="4c7967008258634d" providerId="LiveId" clId="{38C3FFD3-CA61-4520-BFFD-650C7C4E7A1F}" dt="2023-01-11T15:53:39.231" v="337" actId="20577"/>
        <pc:sldMkLst>
          <pc:docMk/>
          <pc:sldMk cId="0" sldId="367"/>
        </pc:sldMkLst>
        <pc:spChg chg="mod">
          <ac:chgData name="Rudina Goxharaj" userId="4c7967008258634d" providerId="LiveId" clId="{38C3FFD3-CA61-4520-BFFD-650C7C4E7A1F}" dt="2023-01-11T15:53:39.231" v="337" actId="20577"/>
          <ac:spMkLst>
            <pc:docMk/>
            <pc:sldMk cId="0" sldId="367"/>
            <ac:spMk id="4" creationId="{A111AC51-0532-2428-E0EA-27C0B843A0F9}"/>
          </ac:spMkLst>
        </pc:spChg>
      </pc:sldChg>
      <pc:sldChg chg="modSp mod">
        <pc:chgData name="Rudina Goxharaj" userId="4c7967008258634d" providerId="LiveId" clId="{38C3FFD3-CA61-4520-BFFD-650C7C4E7A1F}" dt="2023-01-08T12:04:50.752" v="64" actId="6549"/>
        <pc:sldMkLst>
          <pc:docMk/>
          <pc:sldMk cId="0" sldId="369"/>
        </pc:sldMkLst>
        <pc:spChg chg="mod">
          <ac:chgData name="Rudina Goxharaj" userId="4c7967008258634d" providerId="LiveId" clId="{38C3FFD3-CA61-4520-BFFD-650C7C4E7A1F}" dt="2023-01-08T12:04:50.752" v="64" actId="6549"/>
          <ac:spMkLst>
            <pc:docMk/>
            <pc:sldMk cId="0" sldId="369"/>
            <ac:spMk id="2" creationId="{3EE3F3B1-ABA9-5B26-C817-FEC7EC6FA4FE}"/>
          </ac:spMkLst>
        </pc:spChg>
        <pc:spChg chg="mod">
          <ac:chgData name="Rudina Goxharaj" userId="4c7967008258634d" providerId="LiveId" clId="{38C3FFD3-CA61-4520-BFFD-650C7C4E7A1F}" dt="2023-01-08T12:04:25.291" v="1" actId="20577"/>
          <ac:spMkLst>
            <pc:docMk/>
            <pc:sldMk cId="0" sldId="369"/>
            <ac:spMk id="5123" creationId="{6F5699F8-327E-CEAB-7145-E74AA1908E2B}"/>
          </ac:spMkLst>
        </pc:spChg>
      </pc:sldChg>
      <pc:sldChg chg="modSp add del mod">
        <pc:chgData name="Rudina Goxharaj" userId="4c7967008258634d" providerId="LiveId" clId="{38C3FFD3-CA61-4520-BFFD-650C7C4E7A1F}" dt="2023-01-11T08:17:25.571" v="286" actId="47"/>
        <pc:sldMkLst>
          <pc:docMk/>
          <pc:sldMk cId="0" sldId="371"/>
        </pc:sldMkLst>
        <pc:spChg chg="mod">
          <ac:chgData name="Rudina Goxharaj" userId="4c7967008258634d" providerId="LiveId" clId="{38C3FFD3-CA61-4520-BFFD-650C7C4E7A1F}" dt="2023-01-09T07:57:56.706" v="267" actId="207"/>
          <ac:spMkLst>
            <pc:docMk/>
            <pc:sldMk cId="0" sldId="371"/>
            <ac:spMk id="4" creationId="{360F078C-3ABF-CD31-9C84-3F92F13F4504}"/>
          </ac:spMkLst>
        </pc:spChg>
      </pc:sldChg>
      <pc:sldChg chg="del">
        <pc:chgData name="Rudina Goxharaj" userId="4c7967008258634d" providerId="LiveId" clId="{38C3FFD3-CA61-4520-BFFD-650C7C4E7A1F}" dt="2023-01-12T06:10:48.315" v="660" actId="47"/>
        <pc:sldMkLst>
          <pc:docMk/>
          <pc:sldMk cId="0" sldId="372"/>
        </pc:sldMkLst>
      </pc:sldChg>
      <pc:sldChg chg="add del ord">
        <pc:chgData name="Rudina Goxharaj" userId="4c7967008258634d" providerId="LiveId" clId="{38C3FFD3-CA61-4520-BFFD-650C7C4E7A1F}" dt="2023-01-12T06:28:07.187" v="694" actId="47"/>
        <pc:sldMkLst>
          <pc:docMk/>
          <pc:sldMk cId="0" sldId="373"/>
        </pc:sldMkLst>
      </pc:sldChg>
      <pc:sldChg chg="modSp add mod ord">
        <pc:chgData name="Rudina Goxharaj" userId="4c7967008258634d" providerId="LiveId" clId="{38C3FFD3-CA61-4520-BFFD-650C7C4E7A1F}" dt="2023-01-12T07:08:31.528" v="823"/>
        <pc:sldMkLst>
          <pc:docMk/>
          <pc:sldMk cId="0" sldId="375"/>
        </pc:sldMkLst>
        <pc:spChg chg="mod">
          <ac:chgData name="Rudina Goxharaj" userId="4c7967008258634d" providerId="LiveId" clId="{38C3FFD3-CA61-4520-BFFD-650C7C4E7A1F}" dt="2023-01-11T17:01:34.550" v="550" actId="14100"/>
          <ac:spMkLst>
            <pc:docMk/>
            <pc:sldMk cId="0" sldId="375"/>
            <ac:spMk id="10243" creationId="{DA5134D4-8CBD-4EF1-8FA7-302A8C3F0785}"/>
          </ac:spMkLst>
        </pc:spChg>
      </pc:sldChg>
      <pc:sldChg chg="modSp add mod ord">
        <pc:chgData name="Rudina Goxharaj" userId="4c7967008258634d" providerId="LiveId" clId="{38C3FFD3-CA61-4520-BFFD-650C7C4E7A1F}" dt="2023-01-12T07:13:14.305" v="934" actId="20577"/>
        <pc:sldMkLst>
          <pc:docMk/>
          <pc:sldMk cId="0" sldId="376"/>
        </pc:sldMkLst>
        <pc:spChg chg="mod">
          <ac:chgData name="Rudina Goxharaj" userId="4c7967008258634d" providerId="LiveId" clId="{38C3FFD3-CA61-4520-BFFD-650C7C4E7A1F}" dt="2023-01-12T07:13:14.305" v="934" actId="20577"/>
          <ac:spMkLst>
            <pc:docMk/>
            <pc:sldMk cId="0" sldId="376"/>
            <ac:spMk id="10243" creationId="{280AA312-93EA-70DC-C37A-1E82D6BD98D3}"/>
          </ac:spMkLst>
        </pc:spChg>
      </pc:sldChg>
      <pc:sldChg chg="modSp add del mod ord">
        <pc:chgData name="Rudina Goxharaj" userId="4c7967008258634d" providerId="LiveId" clId="{38C3FFD3-CA61-4520-BFFD-650C7C4E7A1F}" dt="2023-01-12T07:13:18.760" v="935" actId="47"/>
        <pc:sldMkLst>
          <pc:docMk/>
          <pc:sldMk cId="0" sldId="377"/>
        </pc:sldMkLst>
        <pc:spChg chg="mod">
          <ac:chgData name="Rudina Goxharaj" userId="4c7967008258634d" providerId="LiveId" clId="{38C3FFD3-CA61-4520-BFFD-650C7C4E7A1F}" dt="2023-01-12T07:12:56.680" v="932" actId="207"/>
          <ac:spMkLst>
            <pc:docMk/>
            <pc:sldMk cId="0" sldId="377"/>
            <ac:spMk id="10243" creationId="{CB0D7F87-8EFF-67D1-4D01-A6382CE3948F}"/>
          </ac:spMkLst>
        </pc:spChg>
      </pc:sldChg>
      <pc:sldChg chg="modSp add mod ord">
        <pc:chgData name="Rudina Goxharaj" userId="4c7967008258634d" providerId="LiveId" clId="{38C3FFD3-CA61-4520-BFFD-650C7C4E7A1F}" dt="2023-01-11T15:53:52.875" v="344"/>
        <pc:sldMkLst>
          <pc:docMk/>
          <pc:sldMk cId="0" sldId="379"/>
        </pc:sldMkLst>
        <pc:spChg chg="mod">
          <ac:chgData name="Rudina Goxharaj" userId="4c7967008258634d" providerId="LiveId" clId="{38C3FFD3-CA61-4520-BFFD-650C7C4E7A1F}" dt="2023-01-11T08:18:05.370" v="306" actId="20577"/>
          <ac:spMkLst>
            <pc:docMk/>
            <pc:sldMk cId="0" sldId="379"/>
            <ac:spMk id="5" creationId="{C0BFD91D-B8AC-3DA4-787A-C85E182315DB}"/>
          </ac:spMkLst>
        </pc:spChg>
      </pc:sldChg>
      <pc:sldChg chg="modSp add mod">
        <pc:chgData name="Rudina Goxharaj" userId="4c7967008258634d" providerId="LiveId" clId="{38C3FFD3-CA61-4520-BFFD-650C7C4E7A1F}" dt="2023-01-11T08:18:15.390" v="310" actId="20577"/>
        <pc:sldMkLst>
          <pc:docMk/>
          <pc:sldMk cId="0" sldId="381"/>
        </pc:sldMkLst>
        <pc:spChg chg="mod">
          <ac:chgData name="Rudina Goxharaj" userId="4c7967008258634d" providerId="LiveId" clId="{38C3FFD3-CA61-4520-BFFD-650C7C4E7A1F}" dt="2023-01-11T08:18:15.390" v="310" actId="20577"/>
          <ac:spMkLst>
            <pc:docMk/>
            <pc:sldMk cId="0" sldId="381"/>
            <ac:spMk id="19457" creationId="{824AF174-93DC-03E5-6FE8-CC45EFA542DA}"/>
          </ac:spMkLst>
        </pc:spChg>
      </pc:sldChg>
      <pc:sldChg chg="modSp add del mod ord">
        <pc:chgData name="Rudina Goxharaj" userId="4c7967008258634d" providerId="LiveId" clId="{38C3FFD3-CA61-4520-BFFD-650C7C4E7A1F}" dt="2023-01-12T06:25:41.212" v="689"/>
        <pc:sldMkLst>
          <pc:docMk/>
          <pc:sldMk cId="0" sldId="382"/>
        </pc:sldMkLst>
        <pc:spChg chg="mod">
          <ac:chgData name="Rudina Goxharaj" userId="4c7967008258634d" providerId="LiveId" clId="{38C3FFD3-CA61-4520-BFFD-650C7C4E7A1F}" dt="2023-01-12T06:17:08.708" v="670" actId="20577"/>
          <ac:spMkLst>
            <pc:docMk/>
            <pc:sldMk cId="0" sldId="382"/>
            <ac:spMk id="20481" creationId="{0F043C3D-D6E8-B939-F3D1-4EECE21C3261}"/>
          </ac:spMkLst>
        </pc:spChg>
      </pc:sldChg>
      <pc:sldChg chg="modSp add mod">
        <pc:chgData name="Rudina Goxharaj" userId="4c7967008258634d" providerId="LiveId" clId="{38C3FFD3-CA61-4520-BFFD-650C7C4E7A1F}" dt="2023-01-11T08:18:24.810" v="314" actId="20577"/>
        <pc:sldMkLst>
          <pc:docMk/>
          <pc:sldMk cId="0" sldId="384"/>
        </pc:sldMkLst>
        <pc:spChg chg="mod">
          <ac:chgData name="Rudina Goxharaj" userId="4c7967008258634d" providerId="LiveId" clId="{38C3FFD3-CA61-4520-BFFD-650C7C4E7A1F}" dt="2023-01-11T08:18:24.810" v="314" actId="20577"/>
          <ac:spMkLst>
            <pc:docMk/>
            <pc:sldMk cId="0" sldId="384"/>
            <ac:spMk id="22529" creationId="{07BFB811-23A5-5896-D922-A34CE6C83DB7}"/>
          </ac:spMkLst>
        </pc:spChg>
      </pc:sldChg>
      <pc:sldChg chg="modSp add del mod ord">
        <pc:chgData name="Rudina Goxharaj" userId="4c7967008258634d" providerId="LiveId" clId="{38C3FFD3-CA61-4520-BFFD-650C7C4E7A1F}" dt="2023-01-12T06:28:50.888" v="698"/>
        <pc:sldMkLst>
          <pc:docMk/>
          <pc:sldMk cId="0" sldId="385"/>
        </pc:sldMkLst>
        <pc:spChg chg="mod">
          <ac:chgData name="Rudina Goxharaj" userId="4c7967008258634d" providerId="LiveId" clId="{38C3FFD3-CA61-4520-BFFD-650C7C4E7A1F}" dt="2023-01-12T06:17:17.591" v="674" actId="20577"/>
          <ac:spMkLst>
            <pc:docMk/>
            <pc:sldMk cId="0" sldId="385"/>
            <ac:spMk id="23553" creationId="{1684E13E-5673-1661-F1F1-E708C23D8E24}"/>
          </ac:spMkLst>
        </pc:spChg>
      </pc:sldChg>
      <pc:sldChg chg="add del">
        <pc:chgData name="Rudina Goxharaj" userId="4c7967008258634d" providerId="LiveId" clId="{38C3FFD3-CA61-4520-BFFD-650C7C4E7A1F}" dt="2023-01-12T06:17:43.051" v="687" actId="47"/>
        <pc:sldMkLst>
          <pc:docMk/>
          <pc:sldMk cId="0" sldId="386"/>
        </pc:sldMkLst>
      </pc:sldChg>
      <pc:sldChg chg="del">
        <pc:chgData name="Rudina Goxharaj" userId="4c7967008258634d" providerId="LiveId" clId="{38C3FFD3-CA61-4520-BFFD-650C7C4E7A1F}" dt="2023-01-09T15:03:45.159" v="284" actId="47"/>
        <pc:sldMkLst>
          <pc:docMk/>
          <pc:sldMk cId="0" sldId="389"/>
        </pc:sldMkLst>
      </pc:sldChg>
      <pc:sldChg chg="modSp add mod">
        <pc:chgData name="Rudina Goxharaj" userId="4c7967008258634d" providerId="LiveId" clId="{38C3FFD3-CA61-4520-BFFD-650C7C4E7A1F}" dt="2023-01-12T06:16:29.419" v="665" actId="20577"/>
        <pc:sldMkLst>
          <pc:docMk/>
          <pc:sldMk cId="0" sldId="391"/>
        </pc:sldMkLst>
        <pc:spChg chg="mod">
          <ac:chgData name="Rudina Goxharaj" userId="4c7967008258634d" providerId="LiveId" clId="{38C3FFD3-CA61-4520-BFFD-650C7C4E7A1F}" dt="2023-01-12T06:16:29.419" v="665" actId="20577"/>
          <ac:spMkLst>
            <pc:docMk/>
            <pc:sldMk cId="0" sldId="391"/>
            <ac:spMk id="28673" creationId="{24F67A98-E073-442C-9A59-D1375C660573}"/>
          </ac:spMkLst>
        </pc:spChg>
      </pc:sldChg>
      <pc:sldChg chg="modSp add mod">
        <pc:chgData name="Rudina Goxharaj" userId="4c7967008258634d" providerId="LiveId" clId="{38C3FFD3-CA61-4520-BFFD-650C7C4E7A1F}" dt="2023-01-12T07:07:46.645" v="816" actId="1076"/>
        <pc:sldMkLst>
          <pc:docMk/>
          <pc:sldMk cId="0" sldId="393"/>
        </pc:sldMkLst>
        <pc:spChg chg="mod">
          <ac:chgData name="Rudina Goxharaj" userId="4c7967008258634d" providerId="LiveId" clId="{38C3FFD3-CA61-4520-BFFD-650C7C4E7A1F}" dt="2023-01-12T07:07:46.645" v="816" actId="1076"/>
          <ac:spMkLst>
            <pc:docMk/>
            <pc:sldMk cId="0" sldId="393"/>
            <ac:spMk id="2" creationId="{BE44C724-175A-026A-CB75-7C3C1B1AF68B}"/>
          </ac:spMkLst>
        </pc:spChg>
        <pc:spChg chg="mod">
          <ac:chgData name="Rudina Goxharaj" userId="4c7967008258634d" providerId="LiveId" clId="{38C3FFD3-CA61-4520-BFFD-650C7C4E7A1F}" dt="2023-01-12T06:17:27.880" v="682" actId="20577"/>
          <ac:spMkLst>
            <pc:docMk/>
            <pc:sldMk cId="0" sldId="393"/>
            <ac:spMk id="30721" creationId="{E21992CA-9C36-4177-1649-079B42FAB149}"/>
          </ac:spMkLst>
        </pc:spChg>
      </pc:sldChg>
      <pc:sldChg chg="modSp add del mod">
        <pc:chgData name="Rudina Goxharaj" userId="4c7967008258634d" providerId="LiveId" clId="{38C3FFD3-CA61-4520-BFFD-650C7C4E7A1F}" dt="2023-01-12T07:07:49.707" v="817" actId="47"/>
        <pc:sldMkLst>
          <pc:docMk/>
          <pc:sldMk cId="0" sldId="394"/>
        </pc:sldMkLst>
        <pc:spChg chg="mod">
          <ac:chgData name="Rudina Goxharaj" userId="4c7967008258634d" providerId="LiveId" clId="{38C3FFD3-CA61-4520-BFFD-650C7C4E7A1F}" dt="2023-01-12T06:17:35.516" v="686" actId="20577"/>
          <ac:spMkLst>
            <pc:docMk/>
            <pc:sldMk cId="0" sldId="394"/>
            <ac:spMk id="31745" creationId="{6773C28C-38CA-B896-8081-F14645E78139}"/>
          </ac:spMkLst>
        </pc:spChg>
      </pc:sldChg>
      <pc:sldChg chg="del">
        <pc:chgData name="Rudina Goxharaj" userId="4c7967008258634d" providerId="LiveId" clId="{38C3FFD3-CA61-4520-BFFD-650C7C4E7A1F}" dt="2023-01-09T15:03:35.744" v="281" actId="47"/>
        <pc:sldMkLst>
          <pc:docMk/>
          <pc:sldMk cId="0" sldId="397"/>
        </pc:sldMkLst>
      </pc:sldChg>
      <pc:sldChg chg="del">
        <pc:chgData name="Rudina Goxharaj" userId="4c7967008258634d" providerId="LiveId" clId="{38C3FFD3-CA61-4520-BFFD-650C7C4E7A1F}" dt="2023-01-09T11:51:38.107" v="268" actId="47"/>
        <pc:sldMkLst>
          <pc:docMk/>
          <pc:sldMk cId="0" sldId="400"/>
        </pc:sldMkLst>
      </pc:sldChg>
      <pc:sldChg chg="del">
        <pc:chgData name="Rudina Goxharaj" userId="4c7967008258634d" providerId="LiveId" clId="{38C3FFD3-CA61-4520-BFFD-650C7C4E7A1F}" dt="2023-01-09T11:51:38.984" v="269" actId="47"/>
        <pc:sldMkLst>
          <pc:docMk/>
          <pc:sldMk cId="0" sldId="401"/>
        </pc:sldMkLst>
      </pc:sldChg>
      <pc:sldChg chg="del">
        <pc:chgData name="Rudina Goxharaj" userId="4c7967008258634d" providerId="LiveId" clId="{38C3FFD3-CA61-4520-BFFD-650C7C4E7A1F}" dt="2023-01-09T11:51:39.594" v="270" actId="47"/>
        <pc:sldMkLst>
          <pc:docMk/>
          <pc:sldMk cId="0" sldId="402"/>
        </pc:sldMkLst>
      </pc:sldChg>
      <pc:sldChg chg="del">
        <pc:chgData name="Rudina Goxharaj" userId="4c7967008258634d" providerId="LiveId" clId="{38C3FFD3-CA61-4520-BFFD-650C7C4E7A1F}" dt="2023-01-09T11:51:40.630" v="271" actId="47"/>
        <pc:sldMkLst>
          <pc:docMk/>
          <pc:sldMk cId="0" sldId="406"/>
        </pc:sldMkLst>
      </pc:sldChg>
      <pc:sldChg chg="del">
        <pc:chgData name="Rudina Goxharaj" userId="4c7967008258634d" providerId="LiveId" clId="{38C3FFD3-CA61-4520-BFFD-650C7C4E7A1F}" dt="2023-01-09T15:03:29.863" v="279" actId="47"/>
        <pc:sldMkLst>
          <pc:docMk/>
          <pc:sldMk cId="0" sldId="413"/>
        </pc:sldMkLst>
      </pc:sldChg>
      <pc:sldChg chg="del">
        <pc:chgData name="Rudina Goxharaj" userId="4c7967008258634d" providerId="LiveId" clId="{38C3FFD3-CA61-4520-BFFD-650C7C4E7A1F}" dt="2023-01-09T15:03:39.168" v="283" actId="47"/>
        <pc:sldMkLst>
          <pc:docMk/>
          <pc:sldMk cId="0" sldId="414"/>
        </pc:sldMkLst>
      </pc:sldChg>
      <pc:sldChg chg="del">
        <pc:chgData name="Rudina Goxharaj" userId="4c7967008258634d" providerId="LiveId" clId="{38C3FFD3-CA61-4520-BFFD-650C7C4E7A1F}" dt="2023-01-09T11:51:47.733" v="272" actId="47"/>
        <pc:sldMkLst>
          <pc:docMk/>
          <pc:sldMk cId="0" sldId="415"/>
        </pc:sldMkLst>
      </pc:sldChg>
      <pc:sldChg chg="del">
        <pc:chgData name="Rudina Goxharaj" userId="4c7967008258634d" providerId="LiveId" clId="{38C3FFD3-CA61-4520-BFFD-650C7C4E7A1F}" dt="2023-01-09T15:03:31.715" v="280" actId="47"/>
        <pc:sldMkLst>
          <pc:docMk/>
          <pc:sldMk cId="0" sldId="416"/>
        </pc:sldMkLst>
      </pc:sldChg>
      <pc:sldChg chg="del">
        <pc:chgData name="Rudina Goxharaj" userId="4c7967008258634d" providerId="LiveId" clId="{38C3FFD3-CA61-4520-BFFD-650C7C4E7A1F}" dt="2023-01-12T06:10:51.834" v="661" actId="47"/>
        <pc:sldMkLst>
          <pc:docMk/>
          <pc:sldMk cId="0" sldId="417"/>
        </pc:sldMkLst>
      </pc:sldChg>
      <pc:sldChg chg="del">
        <pc:chgData name="Rudina Goxharaj" userId="4c7967008258634d" providerId="LiveId" clId="{38C3FFD3-CA61-4520-BFFD-650C7C4E7A1F}" dt="2023-01-09T15:03:37.133" v="282" actId="47"/>
        <pc:sldMkLst>
          <pc:docMk/>
          <pc:sldMk cId="1430378755" sldId="418"/>
        </pc:sldMkLst>
      </pc:sldChg>
      <pc:sldChg chg="del">
        <pc:chgData name="Rudina Goxharaj" userId="4c7967008258634d" providerId="LiveId" clId="{38C3FFD3-CA61-4520-BFFD-650C7C4E7A1F}" dt="2023-01-09T15:03:49.075" v="285" actId="47"/>
        <pc:sldMkLst>
          <pc:docMk/>
          <pc:sldMk cId="0" sldId="419"/>
        </pc:sldMkLst>
      </pc:sldChg>
      <pc:sldChg chg="add del">
        <pc:chgData name="Rudina Goxharaj" userId="4c7967008258634d" providerId="LiveId" clId="{38C3FFD3-CA61-4520-BFFD-650C7C4E7A1F}" dt="2023-01-12T06:16:48.100" v="666" actId="47"/>
        <pc:sldMkLst>
          <pc:docMk/>
          <pc:sldMk cId="0" sldId="420"/>
        </pc:sldMkLst>
      </pc:sldChg>
      <pc:sldChg chg="modSp add mod ord">
        <pc:chgData name="Rudina Goxharaj" userId="4c7967008258634d" providerId="LiveId" clId="{38C3FFD3-CA61-4520-BFFD-650C7C4E7A1F}" dt="2023-01-11T17:02:40.495" v="650" actId="20577"/>
        <pc:sldMkLst>
          <pc:docMk/>
          <pc:sldMk cId="0" sldId="421"/>
        </pc:sldMkLst>
        <pc:spChg chg="mod">
          <ac:chgData name="Rudina Goxharaj" userId="4c7967008258634d" providerId="LiveId" clId="{38C3FFD3-CA61-4520-BFFD-650C7C4E7A1F}" dt="2023-01-11T17:02:40.495" v="650" actId="20577"/>
          <ac:spMkLst>
            <pc:docMk/>
            <pc:sldMk cId="0" sldId="421"/>
            <ac:spMk id="9219" creationId="{886C61C2-D62A-78D4-9F00-10ED19785DB4}"/>
          </ac:spMkLst>
        </pc:spChg>
      </pc:sldChg>
      <pc:sldChg chg="modSp add del mod ord">
        <pc:chgData name="Rudina Goxharaj" userId="4c7967008258634d" providerId="LiveId" clId="{38C3FFD3-CA61-4520-BFFD-650C7C4E7A1F}" dt="2023-01-12T06:29:15.235" v="737" actId="5793"/>
        <pc:sldMkLst>
          <pc:docMk/>
          <pc:sldMk cId="0" sldId="422"/>
        </pc:sldMkLst>
        <pc:spChg chg="mod">
          <ac:chgData name="Rudina Goxharaj" userId="4c7967008258634d" providerId="LiveId" clId="{38C3FFD3-CA61-4520-BFFD-650C7C4E7A1F}" dt="2023-01-12T06:29:15.235" v="737" actId="5793"/>
          <ac:spMkLst>
            <pc:docMk/>
            <pc:sldMk cId="0" sldId="422"/>
            <ac:spMk id="2" creationId="{64411ECC-CD11-7761-BE56-F402C379EE8A}"/>
          </ac:spMkLst>
        </pc:spChg>
        <pc:spChg chg="mod">
          <ac:chgData name="Rudina Goxharaj" userId="4c7967008258634d" providerId="LiveId" clId="{38C3FFD3-CA61-4520-BFFD-650C7C4E7A1F}" dt="2023-01-12T06:17:23.013" v="678" actId="20577"/>
          <ac:spMkLst>
            <pc:docMk/>
            <pc:sldMk cId="0" sldId="422"/>
            <ac:spMk id="24577" creationId="{38A1B2A7-7E45-AB58-3131-56B1CFEF5AC8}"/>
          </ac:spMkLst>
        </pc:spChg>
      </pc:sldChg>
      <pc:sldChg chg="new del">
        <pc:chgData name="Rudina Goxharaj" userId="4c7967008258634d" providerId="LiveId" clId="{38C3FFD3-CA61-4520-BFFD-650C7C4E7A1F}" dt="2023-01-12T06:03:18.864" v="652" actId="680"/>
        <pc:sldMkLst>
          <pc:docMk/>
          <pc:sldMk cId="1419563633" sldId="422"/>
        </pc:sldMkLst>
      </pc:sldChg>
      <pc:sldChg chg="add del">
        <pc:chgData name="Rudina Goxharaj" userId="4c7967008258634d" providerId="LiveId" clId="{38C3FFD3-CA61-4520-BFFD-650C7C4E7A1F}" dt="2023-01-11T15:53:40.845" v="339"/>
        <pc:sldMkLst>
          <pc:docMk/>
          <pc:sldMk cId="0" sldId="423"/>
        </pc:sldMkLst>
      </pc:sldChg>
      <pc:sldChg chg="new del">
        <pc:chgData name="Rudina Goxharaj" userId="4c7967008258634d" providerId="LiveId" clId="{38C3FFD3-CA61-4520-BFFD-650C7C4E7A1F}" dt="2023-01-11T15:53:29.533" v="333" actId="680"/>
        <pc:sldMkLst>
          <pc:docMk/>
          <pc:sldMk cId="2149194569" sldId="424"/>
        </pc:sldMkLst>
      </pc:sldChg>
      <pc:sldMasterChg chg="delSldLayout">
        <pc:chgData name="Rudina Goxharaj" userId="4c7967008258634d" providerId="LiveId" clId="{38C3FFD3-CA61-4520-BFFD-650C7C4E7A1F}" dt="2023-01-09T15:03:29.863" v="279" actId="47"/>
        <pc:sldMasterMkLst>
          <pc:docMk/>
          <pc:sldMasterMk cId="0" sldId="2147483649"/>
        </pc:sldMasterMkLst>
        <pc:sldLayoutChg chg="del">
          <pc:chgData name="Rudina Goxharaj" userId="4c7967008258634d" providerId="LiveId" clId="{38C3FFD3-CA61-4520-BFFD-650C7C4E7A1F}" dt="2023-01-09T15:03:29.863" v="279" actId="47"/>
          <pc:sldLayoutMkLst>
            <pc:docMk/>
            <pc:sldMasterMk cId="0" sldId="2147483649"/>
            <pc:sldLayoutMk cId="2465621271" sldId="2147483821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3.xml"/><Relationship Id="rId4" Type="http://schemas.openxmlformats.org/officeDocument/2006/relationships/image" Target="../media/image6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5B575A50-7F70-B857-674E-1780756CA5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76200" y="7620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6F4A336-3C43-5951-8D1C-97A8189C13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52400" y="8534400"/>
            <a:ext cx="2286000" cy="4572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CD44CC2-E4B1-8AA3-95DC-FAF69A562B8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257800" y="8382000"/>
            <a:ext cx="1446213" cy="60960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A3CB573C-DB2E-4CE2-81A7-C27ECD2C8089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2.xml"/><Relationship Id="rId4" Type="http://schemas.openxmlformats.org/officeDocument/2006/relationships/image" Target="../media/image6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9B1EE99A-9C25-91AC-66CE-D919DFD6CD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95263" y="13335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8AD36038-500C-82B4-961F-8E145E5F0D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FF10D1F7-8725-30E5-0864-7AC1E6C9CF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E821BB7-60ED-DC12-45A3-B7305173583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685800" y="8578850"/>
            <a:ext cx="1738313" cy="341313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D622A2B-E3B3-4DBB-3BCF-4CF1CD85B9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937125" y="8551863"/>
            <a:ext cx="1225550" cy="395287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F29BB65D-1822-4F2D-A0C1-365FE21E897D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251438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xmlns="" id="{C0EEAD30-676A-FFCD-89A9-B81928636D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Rectangle 3">
            <a:extLst>
              <a:ext uri="{FF2B5EF4-FFF2-40B4-BE49-F238E27FC236}">
                <a16:creationId xmlns:a16="http://schemas.microsoft.com/office/drawing/2014/main" xmlns="" id="{F78AFE95-1294-23CE-EEDE-A2AA7078A25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513778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xmlns="" id="{5760FC98-6454-688C-5D01-D47A871DD2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xmlns="" id="{84291F04-412A-8DE1-2CDC-F32BA5CF28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761857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4249922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ocha-insarag-logo.jpg">
            <a:extLst>
              <a:ext uri="{FF2B5EF4-FFF2-40B4-BE49-F238E27FC236}">
                <a16:creationId xmlns:a16="http://schemas.microsoft.com/office/drawing/2014/main" xmlns="" id="{B387D0EA-4122-0704-3C24-3FC95D4F7C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914400"/>
            <a:ext cx="83121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76200" y="0"/>
            <a:ext cx="9067800" cy="762000"/>
          </a:xfrm>
          <a:solidFill>
            <a:schemeClr val="bg1"/>
          </a:solidFill>
        </p:spPr>
        <p:txBody>
          <a:bodyPr/>
          <a:lstStyle>
            <a:lvl1pPr marL="39688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0" y="5943600"/>
            <a:ext cx="9144000" cy="914400"/>
          </a:xfrm>
          <a:solidFill>
            <a:schemeClr val="bg1"/>
          </a:solidFill>
        </p:spPr>
        <p:txBody>
          <a:bodyPr/>
          <a:lstStyle>
            <a:lvl5pPr marL="1766888" indent="0">
              <a:buNone/>
              <a:defRPr/>
            </a:lvl5pPr>
          </a:lstStyle>
          <a:p>
            <a:pPr lvl="4"/>
            <a:endParaRPr lang="en-US" dirty="0"/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97035539-C617-E89F-48C1-4CE634FF44CB}"/>
              </a:ext>
            </a:extLst>
          </p:cNvPr>
          <p:cNvSpPr txBox="1">
            <a:spLocks noGrp="1" noChangeArrowheads="1"/>
          </p:cNvSpPr>
          <p:nvPr>
            <p:ph type="sldNum" sz="quarter" idx="13"/>
          </p:nvPr>
        </p:nvSpPr>
        <p:spPr>
          <a:xfrm>
            <a:off x="7359650" y="6248400"/>
            <a:ext cx="292100" cy="330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929575B-0792-4BB3-9938-B2CD5B3D667A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1716295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438971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066801"/>
            <a:ext cx="7772400" cy="33401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245021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440593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08238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76600"/>
            <a:ext cx="4040188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08238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76600"/>
            <a:ext cx="4041775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1518107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26628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90019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3008313" cy="1162050"/>
          </a:xfrm>
        </p:spPr>
        <p:txBody>
          <a:bodyPr anchor="b"/>
          <a:lstStyle>
            <a:lvl1pPr algn="l">
              <a:defRPr sz="2000" b="1" i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90601"/>
            <a:ext cx="5111750" cy="5029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1"/>
            <a:ext cx="3008313" cy="3886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069646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00600"/>
            <a:ext cx="8001000" cy="457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990600"/>
            <a:ext cx="8001000" cy="37369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Time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367338"/>
            <a:ext cx="80010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310893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xmlns="" id="{92C59663-CF03-B5DC-ABBA-6A7CD6A38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990600"/>
            <a:ext cx="8382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title style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xmlns="" id="{758878E9-31FA-7379-0546-87F8D1911E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81200"/>
            <a:ext cx="83820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text styles</a:t>
            </a:r>
          </a:p>
          <a:p>
            <a:pPr lvl="1"/>
            <a:r>
              <a:rPr lang="en-US" altLang="de-DE">
                <a:sym typeface="Times" panose="02020603050405020304" pitchFamily="18" charset="0"/>
              </a:rPr>
              <a:t>Second level</a:t>
            </a:r>
          </a:p>
          <a:p>
            <a:pPr lvl="2"/>
            <a:r>
              <a:rPr lang="en-US" altLang="de-DE">
                <a:sym typeface="Times" panose="02020603050405020304" pitchFamily="18" charset="0"/>
              </a:rPr>
              <a:t>Third level</a:t>
            </a:r>
          </a:p>
          <a:p>
            <a:pPr lvl="3"/>
            <a:r>
              <a:rPr lang="en-US" altLang="de-DE">
                <a:sym typeface="Times" panose="02020603050405020304" pitchFamily="18" charset="0"/>
              </a:rPr>
              <a:t>Fourth level</a:t>
            </a:r>
          </a:p>
          <a:p>
            <a:pPr lvl="4"/>
            <a:r>
              <a:rPr lang="en-US" altLang="de-DE">
                <a:sym typeface="Times" panose="02020603050405020304" pitchFamily="18" charset="0"/>
              </a:rPr>
              <a:t>Fifth level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xmlns="" id="{7BABB624-B4CB-5AE3-8BAB-A64DCD94F1FB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6670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29" name="Picture 18">
            <a:extLst>
              <a:ext uri="{FF2B5EF4-FFF2-40B4-BE49-F238E27FC236}">
                <a16:creationId xmlns:a16="http://schemas.microsoft.com/office/drawing/2014/main" xmlns="" id="{5568B5AC-12C6-2B87-4959-B873906E252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48400"/>
            <a:ext cx="2133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2">
            <a:extLst>
              <a:ext uri="{FF2B5EF4-FFF2-40B4-BE49-F238E27FC236}">
                <a16:creationId xmlns:a16="http://schemas.microsoft.com/office/drawing/2014/main" xmlns="" id="{41EDC1C3-286D-1B13-593F-747AB63D0E8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065838"/>
            <a:ext cx="11176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31" name="Straight Connector 2">
            <a:extLst>
              <a:ext uri="{FF2B5EF4-FFF2-40B4-BE49-F238E27FC236}">
                <a16:creationId xmlns:a16="http://schemas.microsoft.com/office/drawing/2014/main" xmlns="" id="{B4383C99-33F5-2CED-A8D9-50402DD01573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2325688" y="6300788"/>
            <a:ext cx="5562600" cy="0"/>
          </a:xfrm>
          <a:prstGeom prst="line">
            <a:avLst/>
          </a:prstGeom>
          <a:noFill/>
          <a:ln w="20320">
            <a:solidFill>
              <a:srgbClr val="174C8E">
                <a:alpha val="90195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</p:sldLayoutIdLst>
  <p:transition/>
  <p:hf hdr="0" ftr="0" dt="0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/>
          <a:ea typeface="+mj-ea"/>
          <a:cs typeface="Verdana"/>
          <a:sym typeface="Times" panose="02020603050405020304" pitchFamily="18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9pPr>
    </p:titleStyle>
    <p:bodyStyle>
      <a:lvl1pPr marL="382588" indent="-342900" algn="l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32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1pPr>
      <a:lvl2pPr marL="681038" indent="-28575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8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2pPr>
      <a:lvl3pPr marL="1081088" indent="-228600" algn="l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24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3pPr>
      <a:lvl4pPr marL="15382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4pPr>
      <a:lvl5pPr marL="19954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»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5pPr>
      <a:lvl6pPr marL="24526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6pPr>
      <a:lvl7pPr marL="29098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7pPr>
      <a:lvl8pPr marL="33670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8pPr>
      <a:lvl9pPr marL="38242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>
            <a:extLst>
              <a:ext uri="{FF2B5EF4-FFF2-40B4-BE49-F238E27FC236}">
                <a16:creationId xmlns:a16="http://schemas.microsoft.com/office/drawing/2014/main" xmlns="" id="{2544C210-571C-E6F3-832C-CAED11D4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352800"/>
            <a:ext cx="2133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Presentation Title:  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3" name="TextBox 5">
            <a:extLst>
              <a:ext uri="{FF2B5EF4-FFF2-40B4-BE49-F238E27FC236}">
                <a16:creationId xmlns:a16="http://schemas.microsoft.com/office/drawing/2014/main" xmlns="" id="{6F5699F8-327E-CEAB-7145-E74AA1908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772276"/>
            <a:ext cx="1371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Session 16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4" name="TextBox 6">
            <a:extLst>
              <a:ext uri="{FF2B5EF4-FFF2-40B4-BE49-F238E27FC236}">
                <a16:creationId xmlns:a16="http://schemas.microsoft.com/office/drawing/2014/main" xmlns="" id="{67B0203A-424C-E30A-177D-0CCB47566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019550"/>
            <a:ext cx="2438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Presenter/Instructor: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5" name="TextBox 7">
            <a:extLst>
              <a:ext uri="{FF2B5EF4-FFF2-40B4-BE49-F238E27FC236}">
                <a16:creationId xmlns:a16="http://schemas.microsoft.com/office/drawing/2014/main" xmlns="" id="{47B9B72A-58F5-A9AF-F48D-6E9697EC7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638800"/>
            <a:ext cx="2438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71A254FE-26ED-E93C-7336-DABC8C9D0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85800"/>
            <a:ext cx="25082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First Responder 2.0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EE3F3B1-ABA9-5B26-C817-FEC7EC6FA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3364" y="3352800"/>
            <a:ext cx="595963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Basic First Aid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xmlns="" id="{0C4BE802-7BEC-6CF4-30FB-D03CA8177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3049" y="4038600"/>
            <a:ext cx="595963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&lt;Name&gt;</a:t>
            </a:r>
          </a:p>
        </p:txBody>
      </p:sp>
      <p:pic>
        <p:nvPicPr>
          <p:cNvPr id="10" name="Picture 3" descr="Overlay-2ColumnText.png">
            <a:extLst>
              <a:ext uri="{FF2B5EF4-FFF2-40B4-BE49-F238E27FC236}">
                <a16:creationId xmlns:a16="http://schemas.microsoft.com/office/drawing/2014/main" xmlns="" id="{03D2822D-951A-4C4F-30B8-78259D631DA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46050" y="609600"/>
            <a:ext cx="2667000" cy="54864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11" name="TextBox 7">
            <a:extLst>
              <a:ext uri="{FF2B5EF4-FFF2-40B4-BE49-F238E27FC236}">
                <a16:creationId xmlns:a16="http://schemas.microsoft.com/office/drawing/2014/main" xmlns="" id="{47B9B72A-58F5-A9AF-F48D-6E9697EC7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638800"/>
            <a:ext cx="2438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xmlns="" id="{71A254FE-26ED-E93C-7336-DABC8C9D0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85800"/>
            <a:ext cx="2508250" cy="180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IE" sz="3600" kern="1400" dirty="0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 Responder Training</a:t>
            </a:r>
            <a:endParaRPr lang="en-IE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xmlns="" id="{2544C210-571C-E6F3-832C-CAED11D4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24" y="3333690"/>
            <a:ext cx="23209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Presentation Title:  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xmlns="" id="{6F5699F8-327E-CEAB-7145-E74AA1908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772276"/>
            <a:ext cx="15079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Session 16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xmlns="" id="{67B0203A-424C-E30A-177D-0CCB47566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4019550"/>
            <a:ext cx="25747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Presenter/Instructor: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Trevor &amp; Tami\Pictures\Tongue-blocking-airways.png">
            <a:extLst>
              <a:ext uri="{FF2B5EF4-FFF2-40B4-BE49-F238E27FC236}">
                <a16:creationId xmlns:a16="http://schemas.microsoft.com/office/drawing/2014/main" xmlns="" id="{F19A48AE-F94C-F960-45C4-D603090704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00" y="1800000"/>
            <a:ext cx="7638636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69413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Survey: Align Spine and Airway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80A4CFA5-5A12-8022-2EA0-6BF63B2ED4AF}"/>
              </a:ext>
            </a:extLst>
          </p:cNvPr>
          <p:cNvSpPr/>
          <p:nvPr/>
        </p:nvSpPr>
        <p:spPr>
          <a:xfrm>
            <a:off x="720000" y="1800000"/>
            <a:ext cx="7966800" cy="4068806"/>
          </a:xfrm>
          <a:prstGeom prst="rect">
            <a:avLst/>
          </a:prstGeom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marL="39688">
              <a:buSzPct val="100000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Align C-Spine</a:t>
            </a:r>
          </a:p>
          <a:p>
            <a:pPr marL="630238" indent="-358775">
              <a:lnSpc>
                <a:spcPct val="120000"/>
              </a:lnSpc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always suspected patients of having spinal injury until proven otherwise</a:t>
            </a:r>
          </a:p>
          <a:p>
            <a:pPr marL="630238" indent="-358775">
              <a:lnSpc>
                <a:spcPct val="120000"/>
              </a:lnSpc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excessive movement could worsen injury</a:t>
            </a:r>
          </a:p>
          <a:p>
            <a:pPr marL="630238" indent="-358775">
              <a:lnSpc>
                <a:spcPct val="120000"/>
              </a:lnSpc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b="1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gently</a:t>
            </a: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 move the patient’s head and neck, </a:t>
            </a:r>
            <a:b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</a:b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get it into a neutral position</a:t>
            </a:r>
          </a:p>
          <a:p>
            <a:pPr marL="630238" indent="-358775">
              <a:lnSpc>
                <a:spcPct val="120000"/>
              </a:lnSpc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if patient is unable to do so themselves: </a:t>
            </a:r>
            <a:r>
              <a:rPr lang="en-US" altLang="de-DE" sz="2400" b="1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maintain support</a:t>
            </a: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 </a:t>
            </a:r>
            <a:r>
              <a:rPr lang="en-US" altLang="de-DE" sz="2400" b="1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of the patient’s neck </a:t>
            </a: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in a neutral position</a:t>
            </a:r>
          </a:p>
          <a:p>
            <a:pPr marL="630238" indent="-358775">
              <a:lnSpc>
                <a:spcPct val="120000"/>
              </a:lnSpc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avoid unnecessary movement!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69413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Survey: Align Spine and Airway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64411ECC-CD11-7761-BE56-F402C379EE8A}"/>
              </a:ext>
            </a:extLst>
          </p:cNvPr>
          <p:cNvSpPr/>
          <p:nvPr/>
        </p:nvSpPr>
        <p:spPr>
          <a:xfrm>
            <a:off x="720000" y="1800000"/>
            <a:ext cx="77115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688" eaLnBrk="0" hangingPunct="0">
              <a:buSzPct val="100000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Airway</a:t>
            </a:r>
            <a:endParaRPr lang="en-US" altLang="de-DE" sz="2800" dirty="0">
              <a:solidFill>
                <a:srgbClr val="174C8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30238" lvl="0" indent="-358775" eaLnBrk="0" hangingPunct="0">
              <a:spcBef>
                <a:spcPts val="8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without an open airway, the patient will die</a:t>
            </a:r>
          </a:p>
          <a:p>
            <a:pPr marL="630238" lvl="0" indent="-358775" eaLnBrk="0" hangingPunct="0">
              <a:spcBef>
                <a:spcPts val="8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open the airway if it is blocked</a:t>
            </a:r>
          </a:p>
          <a:p>
            <a:pPr marL="630238" indent="-358775" eaLnBrk="0" hangingPunct="0">
              <a:spcBef>
                <a:spcPts val="8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most common cause for blocked airway: tongue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69413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Survey: Align Spine and Airway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ED6259C-0F79-5B4E-E352-C279342FD357}"/>
              </a:ext>
            </a:extLst>
          </p:cNvPr>
          <p:cNvSpPr/>
          <p:nvPr/>
        </p:nvSpPr>
        <p:spPr>
          <a:xfrm>
            <a:off x="720000" y="1800000"/>
            <a:ext cx="7848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688" eaLnBrk="0" hangingPunct="0">
              <a:buSzPct val="100000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Assess</a:t>
            </a:r>
          </a:p>
          <a:p>
            <a:pPr marL="628650" lvl="1" indent="-358775" eaLnBrk="0" hangingPunct="0"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Look</a:t>
            </a:r>
          </a:p>
          <a:p>
            <a:pPr marL="628650" lvl="1" indent="-358775" eaLnBrk="0" hangingPunct="0"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Listen</a:t>
            </a:r>
          </a:p>
          <a:p>
            <a:pPr marL="628650" lvl="1" indent="-358775" eaLnBrk="0" hangingPunct="0"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Feel</a:t>
            </a:r>
          </a:p>
          <a:p>
            <a:pPr marL="39688" eaLnBrk="0" hangingPunct="0">
              <a:buSzPct val="100000"/>
            </a:pPr>
            <a:endParaRPr lang="en-US" altLang="de-DE" sz="2400" dirty="0">
              <a:solidFill>
                <a:srgbClr val="174C8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9688" eaLnBrk="0" hangingPunct="0">
              <a:buSzPct val="100000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If the patient is not breathing</a:t>
            </a:r>
          </a:p>
          <a:p>
            <a:pPr marL="673100" lvl="1" indent="-403225" eaLnBrk="0" hangingPunct="0"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make sure airways are open</a:t>
            </a:r>
          </a:p>
          <a:p>
            <a:pPr marL="673100" lvl="1" indent="-403225" eaLnBrk="0" hangingPunct="0"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If they are still not breathing after opening airways: </a:t>
            </a:r>
            <a:b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US" altLang="de-DE" sz="2400" b="1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move to the next patient!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69413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Survey: Breathing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E44C724-175A-026A-CB75-7C3C1B1AF68B}"/>
              </a:ext>
            </a:extLst>
          </p:cNvPr>
          <p:cNvSpPr/>
          <p:nvPr/>
        </p:nvSpPr>
        <p:spPr>
          <a:xfrm>
            <a:off x="720001" y="1800000"/>
            <a:ext cx="7585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688" eaLnBrk="0" hangingPunct="0">
              <a:buSzPct val="100000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Blood Flow</a:t>
            </a:r>
          </a:p>
          <a:p>
            <a:pPr marL="628650" lvl="1" indent="-358775" eaLnBrk="0" hangingPunct="0"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if there is no pulse, the patient is clinically dead</a:t>
            </a:r>
          </a:p>
          <a:p>
            <a:pPr marL="628650" lvl="1" indent="-358775" eaLnBrk="0" hangingPunct="0"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but it can be difficult to detect a pulse, even for medical professionals</a:t>
            </a:r>
          </a:p>
          <a:p>
            <a:pPr marL="39688" eaLnBrk="0" hangingPunct="0">
              <a:buSzPct val="100000"/>
            </a:pPr>
            <a:r>
              <a:rPr lang="en-US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 New Roman" charset="0"/>
              </a:rPr>
              <a:t> </a:t>
            </a:r>
          </a:p>
          <a:p>
            <a:pPr marL="39688" eaLnBrk="0" hangingPunct="0">
              <a:buSzPct val="100000"/>
            </a:pPr>
            <a:r>
              <a:rPr lang="en-US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 New Roman" charset="0"/>
              </a:rPr>
              <a:t>Bleeding</a:t>
            </a:r>
          </a:p>
          <a:p>
            <a:pPr marL="628650" lvl="1" indent="-358775" eaLnBrk="0" hangingPunct="0">
              <a:buSzPct val="100000"/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 New Roman" charset="0"/>
              </a:rPr>
              <a:t>types of bleeding: arterial, venous, capillary</a:t>
            </a:r>
          </a:p>
          <a:p>
            <a:pPr marL="628650" lvl="1" indent="-358775" eaLnBrk="0" hangingPunct="0">
              <a:buSzPct val="100000"/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 New Roman" charset="0"/>
              </a:rPr>
              <a:t>stop serious bleeding immediately</a:t>
            </a:r>
            <a:endParaRPr lang="en-US" altLang="de-DE" sz="2400" dirty="0">
              <a:solidFill>
                <a:srgbClr val="174C8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9688" eaLnBrk="0" hangingPunct="0">
              <a:buSzPct val="100000"/>
            </a:pPr>
            <a:endParaRPr lang="en-US" altLang="de-DE" sz="2400" dirty="0">
              <a:solidFill>
                <a:srgbClr val="174C8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69413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Survey: Circulation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>
            <a:extLst>
              <a:ext uri="{FF2B5EF4-FFF2-40B4-BE49-F238E27FC236}">
                <a16:creationId xmlns:a16="http://schemas.microsoft.com/office/drawing/2014/main" xmlns="" id="{50FA9281-C2E2-A51D-F3F6-7CA705F41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20482" name="TextBox 1">
            <a:extLst>
              <a:ext uri="{FF2B5EF4-FFF2-40B4-BE49-F238E27FC236}">
                <a16:creationId xmlns:a16="http://schemas.microsoft.com/office/drawing/2014/main" xmlns="" id="{D7ACCAC8-8347-05CF-B5AD-C3F81A784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0483" name="Picture 1" descr="background.png">
            <a:extLst>
              <a:ext uri="{FF2B5EF4-FFF2-40B4-BE49-F238E27FC236}">
                <a16:creationId xmlns:a16="http://schemas.microsoft.com/office/drawing/2014/main" xmlns="" id="{80B22D96-9945-7CAE-59B7-6C63F7AB00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763000" cy="299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Box 2">
            <a:extLst>
              <a:ext uri="{FF2B5EF4-FFF2-40B4-BE49-F238E27FC236}">
                <a16:creationId xmlns:a16="http://schemas.microsoft.com/office/drawing/2014/main" xmlns="" id="{51CFF117-7C45-DD74-111E-6ADC406A7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2592388"/>
            <a:ext cx="28194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4400">
                <a:solidFill>
                  <a:schemeClr val="bg1"/>
                </a:solidFill>
                <a:latin typeface="Avenir Medium" charset="0"/>
              </a:rPr>
              <a:t>Questions</a:t>
            </a:r>
          </a:p>
        </p:txBody>
      </p:sp>
      <p:sp>
        <p:nvSpPr>
          <p:cNvPr id="20485" name="TextBox 4">
            <a:extLst>
              <a:ext uri="{FF2B5EF4-FFF2-40B4-BE49-F238E27FC236}">
                <a16:creationId xmlns:a16="http://schemas.microsoft.com/office/drawing/2014/main" xmlns="" id="{0220458D-E254-8916-858C-44163A333311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926682" y="3358356"/>
            <a:ext cx="17526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Cuestión</a:t>
            </a:r>
          </a:p>
        </p:txBody>
      </p:sp>
      <p:sp>
        <p:nvSpPr>
          <p:cNvPr id="20486" name="Rectangle 6">
            <a:extLst>
              <a:ext uri="{FF2B5EF4-FFF2-40B4-BE49-F238E27FC236}">
                <a16:creationId xmlns:a16="http://schemas.microsoft.com/office/drawing/2014/main" xmlns="" id="{532E104D-CF06-1D26-2516-0BBE0D3EB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1676400"/>
            <a:ext cx="1798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La question</a:t>
            </a:r>
          </a:p>
        </p:txBody>
      </p:sp>
      <p:sp>
        <p:nvSpPr>
          <p:cNvPr id="20487" name="Rectangle 7">
            <a:extLst>
              <a:ext uri="{FF2B5EF4-FFF2-40B4-BE49-F238E27FC236}">
                <a16:creationId xmlns:a16="http://schemas.microsoft.com/office/drawing/2014/main" xmlns="" id="{6DEF34C9-2E72-5187-13BF-0F23AFBB9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582863"/>
            <a:ext cx="1543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ar-SA" altLang="de-DE" sz="4400">
                <a:solidFill>
                  <a:srgbClr val="FFFFFF"/>
                </a:solidFill>
              </a:rPr>
              <a:t>الأسئلة</a:t>
            </a:r>
            <a:endParaRPr lang="en-US" altLang="de-DE" sz="4400">
              <a:solidFill>
                <a:srgbClr val="FFFFFF"/>
              </a:solidFill>
            </a:endParaRPr>
          </a:p>
        </p:txBody>
      </p:sp>
      <p:sp>
        <p:nvSpPr>
          <p:cNvPr id="20488" name="Rectangle 8">
            <a:extLst>
              <a:ext uri="{FF2B5EF4-FFF2-40B4-BE49-F238E27FC236}">
                <a16:creationId xmlns:a16="http://schemas.microsoft.com/office/drawing/2014/main" xmlns="" id="{ADB7A9F4-B3A6-84D0-D315-96B3D2069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200400"/>
            <a:ext cx="18018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bg-BG" altLang="de-DE" sz="3600">
                <a:solidFill>
                  <a:srgbClr val="FFFFFF"/>
                </a:solidFill>
              </a:rPr>
              <a:t>въпроси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89" name="Rectangle 9">
            <a:extLst>
              <a:ext uri="{FF2B5EF4-FFF2-40B4-BE49-F238E27FC236}">
                <a16:creationId xmlns:a16="http://schemas.microsoft.com/office/drawing/2014/main" xmlns="" id="{6584C284-55EE-14AF-691D-6CE9E465A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676400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zh-TW" altLang="en-US" sz="3600">
                <a:solidFill>
                  <a:srgbClr val="FFFFFF"/>
                </a:solidFill>
              </a:rPr>
              <a:t>问题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90" name="Rectangle 10">
            <a:extLst>
              <a:ext uri="{FF2B5EF4-FFF2-40B4-BE49-F238E27FC236}">
                <a16:creationId xmlns:a16="http://schemas.microsoft.com/office/drawing/2014/main" xmlns="" id="{2C7A1733-B1E9-7B6C-2565-DB7E340D6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429000"/>
            <a:ext cx="1096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otázky</a:t>
            </a:r>
          </a:p>
        </p:txBody>
      </p:sp>
      <p:sp>
        <p:nvSpPr>
          <p:cNvPr id="20491" name="Rectangle 11">
            <a:extLst>
              <a:ext uri="{FF2B5EF4-FFF2-40B4-BE49-F238E27FC236}">
                <a16:creationId xmlns:a16="http://schemas.microsoft.com/office/drawing/2014/main" xmlns="" id="{737E4BC9-916D-5BED-C205-802E096E7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250" y="3886200"/>
            <a:ext cx="1860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spørgsmål</a:t>
            </a:r>
          </a:p>
        </p:txBody>
      </p:sp>
      <p:sp>
        <p:nvSpPr>
          <p:cNvPr id="20492" name="Rectangle 12">
            <a:extLst>
              <a:ext uri="{FF2B5EF4-FFF2-40B4-BE49-F238E27FC236}">
                <a16:creationId xmlns:a16="http://schemas.microsoft.com/office/drawing/2014/main" xmlns="" id="{444BA777-F339-C21E-AE1A-F779F91C827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27856" y="2267744"/>
            <a:ext cx="1462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vragen</a:t>
            </a:r>
          </a:p>
        </p:txBody>
      </p:sp>
      <p:sp>
        <p:nvSpPr>
          <p:cNvPr id="20493" name="Rectangle 13">
            <a:extLst>
              <a:ext uri="{FF2B5EF4-FFF2-40B4-BE49-F238E27FC236}">
                <a16:creationId xmlns:a16="http://schemas.microsoft.com/office/drawing/2014/main" xmlns="" id="{D3D0BC9C-A0F2-A4D6-0809-A69137213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3962400"/>
            <a:ext cx="1655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küsimused</a:t>
            </a:r>
          </a:p>
        </p:txBody>
      </p:sp>
      <p:sp>
        <p:nvSpPr>
          <p:cNvPr id="20494" name="Rectangle 14">
            <a:extLst>
              <a:ext uri="{FF2B5EF4-FFF2-40B4-BE49-F238E27FC236}">
                <a16:creationId xmlns:a16="http://schemas.microsoft.com/office/drawing/2014/main" xmlns="" id="{4EE42A7B-36CF-1E35-04AC-208307FFD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209800"/>
            <a:ext cx="1785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kysymykset</a:t>
            </a:r>
          </a:p>
        </p:txBody>
      </p:sp>
      <p:sp>
        <p:nvSpPr>
          <p:cNvPr id="20495" name="Rectangle 15">
            <a:extLst>
              <a:ext uri="{FF2B5EF4-FFF2-40B4-BE49-F238E27FC236}">
                <a16:creationId xmlns:a16="http://schemas.microsoft.com/office/drawing/2014/main" xmlns="" id="{63130D9D-FBED-369A-9718-7DF89A7B498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47624" y="2201862"/>
            <a:ext cx="1655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600">
                <a:solidFill>
                  <a:srgbClr val="FFFFFF"/>
                </a:solidFill>
                <a:latin typeface="Avenir Medium" charset="0"/>
              </a:rPr>
              <a:t>Fragen</a:t>
            </a:r>
          </a:p>
        </p:txBody>
      </p:sp>
      <p:sp>
        <p:nvSpPr>
          <p:cNvPr id="20496" name="Rectangle 16">
            <a:extLst>
              <a:ext uri="{FF2B5EF4-FFF2-40B4-BE49-F238E27FC236}">
                <a16:creationId xmlns:a16="http://schemas.microsoft.com/office/drawing/2014/main" xmlns="" id="{AA0B3C49-C4E2-CF83-D168-10F44E2C2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667000"/>
            <a:ext cx="76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497" name="Rectangle 18">
            <a:extLst>
              <a:ext uri="{FF2B5EF4-FFF2-40B4-BE49-F238E27FC236}">
                <a16:creationId xmlns:a16="http://schemas.microsoft.com/office/drawing/2014/main" xmlns="" id="{B7205F27-7EE9-C240-ED23-6E829231C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133600"/>
            <a:ext cx="1954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सवालों के जवाब</a:t>
            </a:r>
          </a:p>
        </p:txBody>
      </p:sp>
      <p:sp>
        <p:nvSpPr>
          <p:cNvPr id="20498" name="Rectangle 19">
            <a:extLst>
              <a:ext uri="{FF2B5EF4-FFF2-40B4-BE49-F238E27FC236}">
                <a16:creationId xmlns:a16="http://schemas.microsoft.com/office/drawing/2014/main" xmlns="" id="{06BA601D-BC17-E1AE-3B30-D14A9593D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886200"/>
            <a:ext cx="2266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pertanyaan</a:t>
            </a:r>
          </a:p>
        </p:txBody>
      </p:sp>
      <p:sp>
        <p:nvSpPr>
          <p:cNvPr id="20499" name="Rectangle 20">
            <a:extLst>
              <a:ext uri="{FF2B5EF4-FFF2-40B4-BE49-F238E27FC236}">
                <a16:creationId xmlns:a16="http://schemas.microsoft.com/office/drawing/2014/main" xmlns="" id="{55AE9407-68B6-4AED-AFB3-6EC119E32FBA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395788" y="2279650"/>
            <a:ext cx="17287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domande</a:t>
            </a:r>
          </a:p>
        </p:txBody>
      </p:sp>
      <p:sp>
        <p:nvSpPr>
          <p:cNvPr id="20500" name="Rectangle 21">
            <a:extLst>
              <a:ext uri="{FF2B5EF4-FFF2-40B4-BE49-F238E27FC236}">
                <a16:creationId xmlns:a16="http://schemas.microsoft.com/office/drawing/2014/main" xmlns="" id="{C315A102-A1D7-E4E8-4DD6-B90228CB8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3352800"/>
            <a:ext cx="1004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ja-JP" altLang="en-US" sz="3200">
                <a:solidFill>
                  <a:srgbClr val="FFFFFF"/>
                </a:solidFill>
              </a:rPr>
              <a:t>質問</a:t>
            </a:r>
            <a:endParaRPr lang="en-US" altLang="de-DE" sz="3200">
              <a:solidFill>
                <a:srgbClr val="FFFFFF"/>
              </a:solidFill>
            </a:endParaRPr>
          </a:p>
        </p:txBody>
      </p:sp>
      <p:sp>
        <p:nvSpPr>
          <p:cNvPr id="20501" name="Rectangle 22">
            <a:extLst>
              <a:ext uri="{FF2B5EF4-FFF2-40B4-BE49-F238E27FC236}">
                <a16:creationId xmlns:a16="http://schemas.microsoft.com/office/drawing/2014/main" xmlns="" id="{D2129767-F3F1-4995-35D3-ADA9F11955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286000"/>
            <a:ext cx="1592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perguntas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261B093B-DA43-A00E-EFE2-83265C7ED85A}"/>
              </a:ext>
            </a:extLst>
          </p:cNvPr>
          <p:cNvSpPr/>
          <p:nvPr/>
        </p:nvSpPr>
        <p:spPr>
          <a:xfrm>
            <a:off x="2130425" y="1600200"/>
            <a:ext cx="1377950" cy="461963"/>
          </a:xfrm>
          <a:prstGeom prst="rect">
            <a:avLst/>
          </a:prstGeom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Times" panose="02020603050405020304" pitchFamily="18" charset="0"/>
              </a:rPr>
              <a:t>вопросов</a:t>
            </a:r>
          </a:p>
        </p:txBody>
      </p:sp>
      <p:sp>
        <p:nvSpPr>
          <p:cNvPr id="20503" name="Rectangle 24">
            <a:extLst>
              <a:ext uri="{FF2B5EF4-FFF2-40B4-BE49-F238E27FC236}">
                <a16:creationId xmlns:a16="http://schemas.microsoft.com/office/drawing/2014/main" xmlns="" id="{792599E6-96D5-7314-5E7C-24CCD0818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360738"/>
            <a:ext cx="1136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sorular</a:t>
            </a:r>
          </a:p>
        </p:txBody>
      </p:sp>
      <p:sp>
        <p:nvSpPr>
          <p:cNvPr id="20504" name="TextBox 25">
            <a:extLst>
              <a:ext uri="{FF2B5EF4-FFF2-40B4-BE49-F238E27FC236}">
                <a16:creationId xmlns:a16="http://schemas.microsoft.com/office/drawing/2014/main" xmlns="" id="{74F3DFB5-2849-E4B6-9982-13C1F4425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1371600"/>
            <a:ext cx="1524000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19900">
                <a:solidFill>
                  <a:srgbClr val="FFFFFF"/>
                </a:solidFill>
                <a:latin typeface="Avenir Medium" charset="0"/>
              </a:rPr>
              <a:t>?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2ColumnText.png">
            <a:extLst>
              <a:ext uri="{FF2B5EF4-FFF2-40B4-BE49-F238E27FC236}">
                <a16:creationId xmlns:a16="http://schemas.microsoft.com/office/drawing/2014/main" xmlns="" id="{E123EDB8-6DD8-60DA-8687-96A7B738BED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rot="10800000">
            <a:off x="6114047" y="609600"/>
            <a:ext cx="2819400" cy="51816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7170" name="AutoShape 5">
            <a:extLst>
              <a:ext uri="{FF2B5EF4-FFF2-40B4-BE49-F238E27FC236}">
                <a16:creationId xmlns:a16="http://schemas.microsoft.com/office/drawing/2014/main" xmlns="" id="{7D05E2CF-AFE3-1892-E14E-A2FBC3B16D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8775" y="358775"/>
            <a:ext cx="359886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xmlns="" id="{FF740725-D13D-8F42-D2B4-1EE8A1BFD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8549" y="685800"/>
            <a:ext cx="275489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IE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 Responder Training</a:t>
            </a:r>
            <a:endParaRPr lang="en-IE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7172" name="TextBox 2">
            <a:extLst>
              <a:ext uri="{FF2B5EF4-FFF2-40B4-BE49-F238E27FC236}">
                <a16:creationId xmlns:a16="http://schemas.microsoft.com/office/drawing/2014/main" xmlns="" id="{82937912-97D2-573D-4315-758CBF4A4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5975" y="4953001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 dirty="0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7173" name="Title 5">
            <a:extLst>
              <a:ext uri="{FF2B5EF4-FFF2-40B4-BE49-F238E27FC236}">
                <a16:creationId xmlns:a16="http://schemas.microsoft.com/office/drawing/2014/main" xmlns="" id="{F3C786C3-E9F6-B7C3-E910-039A4C9A0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5334000" cy="1470025"/>
          </a:xfrm>
        </p:spPr>
        <p:txBody>
          <a:bodyPr/>
          <a:lstStyle/>
          <a:p>
            <a:pPr marL="0" indent="0"/>
            <a:r>
              <a:rPr lang="en-US" altLang="de-DE" dirty="0">
                <a:solidFill>
                  <a:srgbClr val="194C8D"/>
                </a:solidFill>
                <a:latin typeface="Avenir Medium" charset="0"/>
              </a:rPr>
              <a:t>Basic First Aid</a:t>
            </a:r>
          </a:p>
        </p:txBody>
      </p:sp>
      <p:sp>
        <p:nvSpPr>
          <p:cNvPr id="7174" name="Rectangle 2">
            <a:extLst>
              <a:ext uri="{FF2B5EF4-FFF2-40B4-BE49-F238E27FC236}">
                <a16:creationId xmlns:a16="http://schemas.microsoft.com/office/drawing/2014/main" xmlns="" id="{1CEE0E3D-4071-399A-3C49-9D90129E7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429000"/>
            <a:ext cx="5334000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marL="0" lvl="1" algn="ctr">
              <a:lnSpc>
                <a:spcPct val="120000"/>
              </a:lnSpc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Patient assessment</a:t>
            </a:r>
          </a:p>
          <a:p>
            <a:pPr marL="0" lvl="1" algn="ctr">
              <a:lnSpc>
                <a:spcPct val="120000"/>
              </a:lnSpc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First aid activities</a:t>
            </a:r>
            <a:endParaRPr lang="en-AU" altLang="de-DE" sz="2800" dirty="0">
              <a:solidFill>
                <a:srgbClr val="194C8D"/>
              </a:solidFill>
              <a:latin typeface="Avenir Medium" charset="0"/>
              <a:sym typeface="Times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3">
            <a:extLst>
              <a:ext uri="{FF2B5EF4-FFF2-40B4-BE49-F238E27FC236}">
                <a16:creationId xmlns:a16="http://schemas.microsoft.com/office/drawing/2014/main" xmlns="" id="{B2AB3AE2-8B73-47C3-D339-B4E5BA7D24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A111AC51-0532-2428-E0EA-27C0B843A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8229600" cy="3873609"/>
          </a:xfrm>
        </p:spPr>
        <p:txBody>
          <a:bodyPr/>
          <a:lstStyle/>
          <a:p>
            <a:pPr marL="630238" indent="-358775">
              <a:buClrTx/>
              <a:buFont typeface="Wingdings" panose="05000000000000000000" pitchFamily="2" charset="2"/>
              <a:buChar char="q"/>
            </a:pPr>
            <a:r>
              <a:rPr lang="en-AU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do no harm</a:t>
            </a:r>
          </a:p>
          <a:p>
            <a:pPr marL="630238" indent="-358775">
              <a:buClrTx/>
              <a:buFont typeface="Wingdings" panose="05000000000000000000" pitchFamily="2" charset="2"/>
              <a:buChar char="q"/>
            </a:pPr>
            <a:r>
              <a:rPr lang="en-AU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attend a formal First Aid Course </a:t>
            </a:r>
            <a:br>
              <a:rPr lang="en-AU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</a:br>
            <a:r>
              <a:rPr lang="en-AU" sz="2400" dirty="0">
                <a:solidFill>
                  <a:srgbClr val="194C8D">
                    <a:alpha val="60000"/>
                  </a:srgbClr>
                </a:solidFill>
                <a:latin typeface="Arial"/>
                <a:cs typeface="Arial"/>
                <a:sym typeface="Times" charset="0"/>
              </a:rPr>
              <a:t>(this is no first aid course!)</a:t>
            </a:r>
          </a:p>
          <a:p>
            <a:pPr marL="630238" indent="-358775">
              <a:buClrTx/>
              <a:buFont typeface="Wingdings" panose="05000000000000000000" pitchFamily="2" charset="2"/>
              <a:buChar char="q"/>
            </a:pPr>
            <a:r>
              <a:rPr lang="en-AU" sz="2400" dirty="0" smtClean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community </a:t>
            </a:r>
            <a:r>
              <a:rPr lang="en-AU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responders cannot replace professional help </a:t>
            </a:r>
          </a:p>
          <a:p>
            <a:pPr marL="39688" indent="0">
              <a:spcBef>
                <a:spcPts val="2400"/>
              </a:spcBef>
              <a:spcAft>
                <a:spcPts val="1200"/>
              </a:spcAft>
              <a:buNone/>
              <a:defRPr/>
            </a:pPr>
            <a:r>
              <a:rPr lang="en-AU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Always ask if professional help is available and how long it will take them to arrive.  </a:t>
            </a:r>
          </a:p>
          <a:p>
            <a:pPr marL="39688" indent="0">
              <a:buNone/>
              <a:defRPr/>
            </a:pPr>
            <a:r>
              <a:rPr lang="en-AU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The session’s aim is to </a:t>
            </a:r>
            <a:r>
              <a:rPr lang="en-AU" sz="2400" b="1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provide basic knowledge </a:t>
            </a:r>
            <a:r>
              <a:rPr lang="en-AU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on how to handle a situation until help arrives.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38622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 Medical Rescue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3">
            <a:extLst>
              <a:ext uri="{FF2B5EF4-FFF2-40B4-BE49-F238E27FC236}">
                <a16:creationId xmlns:a16="http://schemas.microsoft.com/office/drawing/2014/main" xmlns="" id="{1A5C2F7E-C893-0520-493F-04C684AA00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9218" name="TextBox 1">
            <a:extLst>
              <a:ext uri="{FF2B5EF4-FFF2-40B4-BE49-F238E27FC236}">
                <a16:creationId xmlns:a16="http://schemas.microsoft.com/office/drawing/2014/main" xmlns="" id="{8AB0E472-EA35-B0C9-6D96-1E068BD0E2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xmlns="" id="{886C61C2-D62A-78D4-9F00-10ED19785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8229600" cy="4201180"/>
          </a:xfrm>
        </p:spPr>
        <p:txBody>
          <a:bodyPr/>
          <a:lstStyle/>
          <a:p>
            <a:pPr marL="39688" indent="0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steps:</a:t>
            </a:r>
          </a:p>
          <a:p>
            <a:pPr marL="630238" lvl="1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patient approach</a:t>
            </a:r>
          </a:p>
          <a:p>
            <a:pPr marL="630238" lvl="1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 a primary survey</a:t>
            </a:r>
          </a:p>
          <a:p>
            <a:pPr marL="630238" lvl="1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and control catastrophic bleeding</a:t>
            </a:r>
          </a:p>
          <a:p>
            <a:pPr marL="630238" lvl="1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airways</a:t>
            </a:r>
          </a:p>
          <a:p>
            <a:pPr marL="630238" lvl="1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 a patient in the recovery position</a:t>
            </a:r>
          </a:p>
          <a:p>
            <a:pPr marL="630238" lvl="1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 breathing</a:t>
            </a:r>
          </a:p>
          <a:p>
            <a:pPr marL="630238" lvl="1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possible: First Aid and transport</a:t>
            </a:r>
          </a:p>
          <a:p>
            <a:pPr marL="630238" lvl="1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 for professional medical help</a:t>
            </a:r>
          </a:p>
          <a:p>
            <a:pPr marL="395288" lvl="1" indent="0">
              <a:buNone/>
            </a:pPr>
            <a:endParaRPr lang="en-AU" alt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33807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Assessment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3">
            <a:extLst>
              <a:ext uri="{FF2B5EF4-FFF2-40B4-BE49-F238E27FC236}">
                <a16:creationId xmlns:a16="http://schemas.microsoft.com/office/drawing/2014/main" xmlns="" id="{AF1B4580-D6AB-8039-A043-3AD4647FE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13314" name="TextBox 1">
            <a:extLst>
              <a:ext uri="{FF2B5EF4-FFF2-40B4-BE49-F238E27FC236}">
                <a16:creationId xmlns:a16="http://schemas.microsoft.com/office/drawing/2014/main" xmlns="" id="{13B7A17A-2998-4DFE-1819-16DCD8D8D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xmlns="" id="{DA5134D4-8CBD-4EF1-8FA7-302A8C3F0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7662000" cy="3048000"/>
          </a:xfrm>
        </p:spPr>
        <p:txBody>
          <a:bodyPr/>
          <a:lstStyle/>
          <a:p>
            <a:pPr marL="630238" lvl="1" indent="-358775">
              <a:buClrTx/>
              <a:buFont typeface="Wingdings" panose="05000000000000000000" pitchFamily="2" charset="2"/>
              <a:buChar char="q"/>
            </a:pPr>
            <a:r>
              <a:rPr lang="en-AU" altLang="de-DE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azards?</a:t>
            </a:r>
          </a:p>
          <a:p>
            <a:pPr marL="39688" lvl="2" indent="0">
              <a:buClrTx/>
              <a:buNone/>
            </a:pP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AU" altLang="de-DE" dirty="0">
                <a:solidFill>
                  <a:srgbClr val="174C8E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Ensure it’s safe to approach patient</a:t>
            </a:r>
          </a:p>
          <a:p>
            <a:pPr marL="630238" lvl="1" indent="-358775">
              <a:buClrTx/>
              <a:buFont typeface="Wingdings" panose="05000000000000000000" pitchFamily="2" charset="2"/>
              <a:buChar char="q"/>
            </a:pPr>
            <a:r>
              <a:rPr lang="en-AU" altLang="de-DE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ello?</a:t>
            </a:r>
          </a:p>
          <a:p>
            <a:pPr marL="39688" lvl="2" indent="0">
              <a:buClrTx/>
              <a:buNone/>
            </a:pP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AU" altLang="de-DE" dirty="0">
                <a:solidFill>
                  <a:srgbClr val="174C8E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patient responsiveness and do first aid</a:t>
            </a:r>
          </a:p>
          <a:p>
            <a:pPr marL="630238" lvl="1" indent="-358775">
              <a:buClrTx/>
              <a:buFont typeface="Wingdings" panose="05000000000000000000" pitchFamily="2" charset="2"/>
              <a:buChar char="q"/>
            </a:pPr>
            <a:r>
              <a:rPr lang="en-AU" altLang="de-DE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elp!</a:t>
            </a:r>
          </a:p>
          <a:p>
            <a:pPr marL="39688" lvl="2" indent="0">
              <a:buClrTx/>
              <a:buNone/>
            </a:pPr>
            <a:r>
              <a:rPr lang="en-AU" altLang="de-DE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AU" altLang="de-DE" dirty="0">
                <a:solidFill>
                  <a:srgbClr val="174C8E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 for professional help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69137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Approach to Patients – the three H’s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812" y="5224780"/>
            <a:ext cx="73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ctr" eaLnBrk="1" hangingPunct="1">
              <a:buFont typeface="Times" panose="02020603050405020304" pitchFamily="18" charset="0"/>
              <a:buNone/>
            </a:pPr>
            <a:r>
              <a:rPr lang="en-US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for non-medical </a:t>
            </a:r>
            <a:r>
              <a:rPr lang="en-US" altLang="de-DE" sz="2400" b="1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Responders</a:t>
            </a:r>
            <a:r>
              <a:rPr lang="en-US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>
            <a:extLst>
              <a:ext uri="{FF2B5EF4-FFF2-40B4-BE49-F238E27FC236}">
                <a16:creationId xmlns:a16="http://schemas.microsoft.com/office/drawing/2014/main" xmlns="" id="{7EA5D71F-92D1-50AA-FD03-402FCBC0B3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14338" name="TextBox 1">
            <a:extLst>
              <a:ext uri="{FF2B5EF4-FFF2-40B4-BE49-F238E27FC236}">
                <a16:creationId xmlns:a16="http://schemas.microsoft.com/office/drawing/2014/main" xmlns="" id="{92EC80AD-C265-56B3-B192-8BB2A9C0A0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xmlns="" id="{280AA312-93EA-70DC-C37A-1E82D6BD9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1"/>
            <a:ext cx="8043000" cy="4296000"/>
          </a:xfrm>
        </p:spPr>
        <p:txBody>
          <a:bodyPr/>
          <a:lstStyle/>
          <a:p>
            <a:pPr marL="271463" lvl="1" indent="358775" defTabSz="806450">
              <a:buClrTx/>
              <a:buFont typeface="Wingdings" panose="05000000000000000000" pitchFamily="2" charset="2"/>
              <a:buChar char="q"/>
            </a:pPr>
            <a:r>
              <a:rPr lang="en-AU" altLang="de-DE" sz="2400" b="1" i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“Hello!”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observe patient: 	Are they awake?</a:t>
            </a:r>
            <a:b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Do they breath spontaneously?</a:t>
            </a:r>
            <a:b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			Is there spontaneous movement?</a:t>
            </a:r>
          </a:p>
          <a:p>
            <a:pPr marL="271463" lvl="3" indent="358775">
              <a:spcBef>
                <a:spcPts val="12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b="1" i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“Hello, this is the rescue, what happened?”</a:t>
            </a:r>
          </a:p>
          <a:p>
            <a:pPr marL="271463" lvl="3" indent="0">
              <a:buClrTx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patient answers clearly:	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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airways are okay</a:t>
            </a:r>
            <a:b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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breathing is okay</a:t>
            </a:r>
            <a:b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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circulation is okay</a:t>
            </a:r>
          </a:p>
          <a:p>
            <a:pPr marL="271463" lvl="3" indent="0">
              <a:buClrTx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patient does not:	immediately start primary </a:t>
            </a:r>
            <a:b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			survey to find out why!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62218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Approach to Patient: Responsiveness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C0BFD91D-B8AC-3DA4-787A-C85E182315DB}"/>
              </a:ext>
            </a:extLst>
          </p:cNvPr>
          <p:cNvSpPr txBox="1">
            <a:spLocks/>
          </p:cNvSpPr>
          <p:nvPr/>
        </p:nvSpPr>
        <p:spPr>
          <a:xfrm>
            <a:off x="720000" y="1800000"/>
            <a:ext cx="6976200" cy="3200400"/>
          </a:xfrm>
          <a:prstGeom prst="rect">
            <a:avLst/>
          </a:prstGeom>
        </p:spPr>
        <p:txBody>
          <a:bodyPr/>
          <a:lstStyle>
            <a:lvl1pPr marL="382588" indent="-342900" algn="l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•"/>
              <a:defRPr sz="32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charset="0"/>
              </a:defRPr>
            </a:lvl1pPr>
            <a:lvl2pPr marL="681038" indent="-285750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–"/>
              <a:defRPr sz="28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charset="0"/>
              </a:defRPr>
            </a:lvl2pPr>
            <a:lvl3pPr marL="1081088" indent="-2286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•"/>
              <a:defRPr sz="24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charset="0"/>
              </a:defRPr>
            </a:lvl3pPr>
            <a:lvl4pPr marL="1538288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–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charset="0"/>
              </a:defRPr>
            </a:lvl4pPr>
            <a:lvl5pPr marL="1995488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charset="0"/>
              </a:defRPr>
            </a:lvl5pPr>
            <a:lvl6pPr marL="24526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6pPr>
            <a:lvl7pPr marL="29098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7pPr>
            <a:lvl8pPr marL="33670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8pPr>
            <a:lvl9pPr marL="38242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9pPr>
          </a:lstStyle>
          <a:p>
            <a:pPr marL="271463" indent="358775">
              <a:lnSpc>
                <a:spcPct val="150000"/>
              </a:lnSpc>
              <a:buClrTx/>
              <a:buFont typeface="Wingdings" panose="05000000000000000000" pitchFamily="2" charset="2"/>
              <a:buChar char="q"/>
              <a:defRPr/>
            </a:pPr>
            <a:r>
              <a:rPr lang="en-AU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catastrophic bleeding</a:t>
            </a:r>
          </a:p>
          <a:p>
            <a:pPr marL="271463" indent="358775">
              <a:lnSpc>
                <a:spcPct val="150000"/>
              </a:lnSpc>
              <a:buClrTx/>
              <a:buFont typeface="Wingdings" panose="05000000000000000000" pitchFamily="2" charset="2"/>
              <a:buChar char="q"/>
              <a:defRPr/>
            </a:pPr>
            <a:r>
              <a:rPr lang="en-AU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align spine &amp; airways</a:t>
            </a:r>
          </a:p>
          <a:p>
            <a:pPr marL="271463" indent="358775">
              <a:lnSpc>
                <a:spcPct val="150000"/>
              </a:lnSpc>
              <a:buClrTx/>
              <a:buFont typeface="Wingdings" panose="05000000000000000000" pitchFamily="2" charset="2"/>
              <a:buChar char="q"/>
              <a:defRPr/>
            </a:pPr>
            <a:r>
              <a:rPr lang="en-AU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breathing</a:t>
            </a:r>
          </a:p>
          <a:p>
            <a:pPr marL="271463" indent="358775">
              <a:lnSpc>
                <a:spcPct val="150000"/>
              </a:lnSpc>
              <a:buClrTx/>
              <a:buFont typeface="Wingdings" panose="05000000000000000000" pitchFamily="2" charset="2"/>
              <a:buChar char="q"/>
              <a:defRPr/>
            </a:pPr>
            <a:r>
              <a:rPr lang="en-AU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circulation</a:t>
            </a:r>
          </a:p>
          <a:p>
            <a:pPr>
              <a:defRPr/>
            </a:pPr>
            <a:endParaRPr lang="en-AU" sz="2800" dirty="0">
              <a:latin typeface="Arial"/>
              <a:cs typeface="Arial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268246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Survey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xmlns="" id="{B314FD6B-7D6A-EF98-C418-94025B2715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000" y="1800000"/>
            <a:ext cx="6865120" cy="2347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8001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marL="39688">
              <a:spcBef>
                <a:spcPts val="0"/>
              </a:spcBef>
              <a:spcAft>
                <a:spcPts val="1200"/>
              </a:spcAft>
              <a:buSzPct val="100000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Characteristics of arterial bleeding</a:t>
            </a:r>
          </a:p>
          <a:p>
            <a:pPr marL="271463" lvl="1" indent="358775">
              <a:lnSpc>
                <a:spcPct val="120000"/>
              </a:lnSpc>
              <a:buSzPct val="100000"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 pulsates</a:t>
            </a:r>
          </a:p>
          <a:p>
            <a:pPr marL="271463" lvl="1" indent="358775">
              <a:lnSpc>
                <a:spcPct val="120000"/>
              </a:lnSpc>
              <a:buSzPct val="100000"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 a lot of blood</a:t>
            </a:r>
          </a:p>
          <a:p>
            <a:pPr marL="271463" lvl="1" indent="358775">
              <a:lnSpc>
                <a:spcPct val="120000"/>
              </a:lnSpc>
              <a:buSzPct val="100000"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 bright red blood</a:t>
            </a:r>
          </a:p>
          <a:p>
            <a:pPr marL="271463" lvl="1" indent="358775">
              <a:lnSpc>
                <a:spcPct val="120000"/>
              </a:lnSpc>
              <a:buSzPct val="100000"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rPr>
              <a:t> difficult to stop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64014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Survey: Catastrophic Bleeding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xmlns="" id="{9A82D47A-7751-3D0E-440F-6101E8F53A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000" y="1800000"/>
            <a:ext cx="7627120" cy="2347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9688" eaLnBrk="0" hangingPunct="0">
              <a:spcAft>
                <a:spcPts val="1200"/>
              </a:spcAft>
              <a:buSzPct val="100000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Controlling Catastrophic Bleeding</a:t>
            </a:r>
          </a:p>
          <a:p>
            <a:pPr marL="271463" lvl="1" indent="358775" eaLnBrk="0" hangingPunct="0">
              <a:lnSpc>
                <a:spcPct val="120000"/>
              </a:lnSpc>
              <a:buSzPct val="100000"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apply direct pressure by using clothes</a:t>
            </a:r>
          </a:p>
          <a:p>
            <a:pPr marL="271463" lvl="1" indent="358775" eaLnBrk="0" hangingPunct="0">
              <a:lnSpc>
                <a:spcPct val="120000"/>
              </a:lnSpc>
              <a:buSzPct val="100000"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use pressure points</a:t>
            </a:r>
          </a:p>
          <a:p>
            <a:pPr marL="271463" lvl="1" indent="358775" eaLnBrk="0" hangingPunct="0">
              <a:lnSpc>
                <a:spcPct val="120000"/>
              </a:lnSpc>
              <a:buSzPct val="100000"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elevate if possible (e.g. when on a limb)</a:t>
            </a:r>
          </a:p>
          <a:p>
            <a:pPr marL="271463" lvl="1" indent="358775" eaLnBrk="0" hangingPunct="0">
              <a:lnSpc>
                <a:spcPct val="120000"/>
              </a:lnSpc>
              <a:buSzPct val="100000"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 not remove original clothing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64014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Survey: Catastrophic Bleeding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1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Times"/>
        <a:ea typeface="ヒラギノ明朝 ProN W3"/>
        <a:cs typeface="ヒラギノ明朝 ProN W3"/>
      </a:majorFont>
      <a:minorFont>
        <a:latin typeface="Times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spDef>
    <a:lnDef>
      <a:spPr bwMode="auto">
        <a:solidFill>
          <a:srgbClr val="00CC99"/>
        </a:solidFill>
        <a:ln w="19050" cap="flat" cmpd="sng" algn="ctr">
          <a:solidFill>
            <a:srgbClr val="174C8E">
              <a:alpha val="84000"/>
            </a:srgb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5ec44e-1bab-4c0b-9df0-6ba128686fc9" xsi:nil="true"/>
    <_Flow_SignoffStatus xmlns="f1bae91e-3907-439b-bcc8-55e41ee05a99" xsi:nil="true"/>
    <lcf76f155ced4ddcb4097134ff3c332f xmlns="f1bae91e-3907-439b-bcc8-55e41ee05a99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B7C7DF9AA3604DBA9EFFD7647AF866" ma:contentTypeVersion="21" ma:contentTypeDescription="Create a new document." ma:contentTypeScope="" ma:versionID="c0abb2763dea8ea4c2baa7ca59b13893">
  <xsd:schema xmlns:xsd="http://www.w3.org/2001/XMLSchema" xmlns:xs="http://www.w3.org/2001/XMLSchema" xmlns:p="http://schemas.microsoft.com/office/2006/metadata/properties" xmlns:ns2="f1bae91e-3907-439b-bcc8-55e41ee05a99" xmlns:ns3="1f53fade-b7a2-46aa-9ff1-583a0afc40b4" xmlns:ns4="985ec44e-1bab-4c0b-9df0-6ba128686fc9" targetNamespace="http://schemas.microsoft.com/office/2006/metadata/properties" ma:root="true" ma:fieldsID="5389443d29b57e271e872c84a7ae4db3" ns2:_="" ns3:_="" ns4:_="">
    <xsd:import namespace="f1bae91e-3907-439b-bcc8-55e41ee05a99"/>
    <xsd:import namespace="1f53fade-b7a2-46aa-9ff1-583a0afc40b4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bae91e-3907-439b-bcc8-55e41ee05a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53fade-b7a2-46aa-9ff1-583a0afc40b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f9aa507d-aaca-4591-aee8-da00b252780d}" ma:internalName="TaxCatchAll" ma:showField="CatchAllData" ma:web="1f53fade-b7a2-46aa-9ff1-583a0afc40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06043E801ECD41A66A5AFD31B86233" ma:contentTypeVersion="16" ma:contentTypeDescription="Create a new document." ma:contentTypeScope="" ma:versionID="121387458f2ae338a5cbee273aedf244">
  <xsd:schema xmlns:xsd="http://www.w3.org/2001/XMLSchema" xmlns:xs="http://www.w3.org/2001/XMLSchema" xmlns:p="http://schemas.microsoft.com/office/2006/metadata/properties" xmlns:ns2="f154b4d9-7ec7-4b5e-b168-732fe2c0b380" xmlns:ns3="68230cab-cc78-4ac7-aee1-eaf700f54e1c" targetNamespace="http://schemas.microsoft.com/office/2006/metadata/properties" ma:root="true" ma:fieldsID="d174b98f52e87b7c70e193e45db16df2" ns2:_="" ns3:_="">
    <xsd:import namespace="f154b4d9-7ec7-4b5e-b168-732fe2c0b380"/>
    <xsd:import namespace="68230cab-cc78-4ac7-aee1-eaf700f54e1c"/>
    <xsd:element name="properties">
      <xsd:complexType>
        <xsd:sequence>
          <xsd:element name="documentManagement">
            <xsd:complexType>
              <xsd:all>
                <xsd:element ref="ns2:Content_x0020_Type_x0020_Group" minOccurs="0"/>
                <xsd:element ref="ns3:Branded_x0020_Template_x0020_Type" minOccurs="0"/>
                <xsd:element ref="ns2:_dlc_DocId" minOccurs="0"/>
                <xsd:element ref="ns2:_dlc_DocIdUrl" minOccurs="0"/>
                <xsd:element ref="ns2:_dlc_DocIdPersistId" minOccurs="0"/>
                <xsd:element ref="ns2:TaxKeywordTaxHTFiel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54b4d9-7ec7-4b5e-b168-732fe2c0b380" elementFormDefault="qualified">
    <xsd:import namespace="http://schemas.microsoft.com/office/2006/documentManagement/types"/>
    <xsd:import namespace="http://schemas.microsoft.com/office/infopath/2007/PartnerControls"/>
    <xsd:element name="Content_x0020_Type_x0020_Group" ma:index="8" nillable="true" ma:displayName="Content Type Group" ma:list="{412b606c-95d6-4214-b204-4aaaf20d7163}" ma:internalName="Content_x0020_Type_x0020_Group" ma:showField="Title" ma:web="f154b4d9-7ec7-4b5e-b168-732fe2c0b380">
      <xsd:simpleType>
        <xsd:restriction base="dms:Lookup"/>
      </xsd:simpleType>
    </xsd:element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KeywordTaxHTField" ma:index="13" nillable="true" ma:taxonomy="true" ma:internalName="TaxKeywordTaxHTField" ma:taxonomyFieldName="TaxKeyword" ma:displayName="Enterprise Keywords" ma:fieldId="{23f27201-bee3-471e-b2e7-b64fd8b7ca38}" ma:taxonomyMulti="true" ma:sspId="01f1de8b-89a0-4787-8e73-73fc7a8fdfb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4" nillable="true" ma:displayName="Taxonomy Catch All Column" ma:hidden="true" ma:list="{10f3e123-e7af-4e8b-87c7-dc58a623ede4}" ma:internalName="TaxCatchAll" ma:showField="CatchAllData" ma:web="f154b4d9-7ec7-4b5e-b168-732fe2c0b3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5" nillable="true" ma:displayName="Taxonomy Catch All Column1" ma:hidden="true" ma:list="{10f3e123-e7af-4e8b-87c7-dc58a623ede4}" ma:internalName="TaxCatchAllLabel" ma:readOnly="true" ma:showField="CatchAllDataLabel" ma:web="f154b4d9-7ec7-4b5e-b168-732fe2c0b3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230cab-cc78-4ac7-aee1-eaf700f54e1c" elementFormDefault="qualified">
    <xsd:import namespace="http://schemas.microsoft.com/office/2006/documentManagement/types"/>
    <xsd:import namespace="http://schemas.microsoft.com/office/infopath/2007/PartnerControls"/>
    <xsd:element name="Branded_x0020_Template_x0020_Type" ma:index="9" nillable="true" ma:displayName="Template Type" ma:default="Documents/Presentations/Folder" ma:format="Dropdown" ma:internalName="Branded_x0020_Template_x0020_Type">
      <xsd:simpleType>
        <xsd:restriction base="dms:Choice">
          <xsd:enumeration value="Documents/Presentations/Folder"/>
          <xsd:enumeration value="Images/Logo"/>
          <xsd:enumeration value="Communications/Contact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4B60236D-BF27-45AE-893E-EBB68286E0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4318707-021B-46DE-A829-29F2C5D1879E}">
  <ds:schemaRefs>
    <ds:schemaRef ds:uri="http://schemas.microsoft.com/office/2006/metadata/properties"/>
    <ds:schemaRef ds:uri="http://schemas.microsoft.com/office/infopath/2007/PartnerControls"/>
    <ds:schemaRef ds:uri="f154b4d9-7ec7-4b5e-b168-732fe2c0b380"/>
    <ds:schemaRef ds:uri="68230cab-cc78-4ac7-aee1-eaf700f54e1c"/>
  </ds:schemaRefs>
</ds:datastoreItem>
</file>

<file path=customXml/itemProps3.xml><?xml version="1.0" encoding="utf-8"?>
<ds:datastoreItem xmlns:ds="http://schemas.openxmlformats.org/officeDocument/2006/customXml" ds:itemID="{BB02603D-E7E1-45D9-B3F1-F605978E94D6}"/>
</file>

<file path=customXml/itemProps4.xml><?xml version="1.0" encoding="utf-8"?>
<ds:datastoreItem xmlns:ds="http://schemas.openxmlformats.org/officeDocument/2006/customXml" ds:itemID="{5FE89A8F-B6BD-472A-8F4E-8E09856FE2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54b4d9-7ec7-4b5e-b168-732fe2c0b380"/>
    <ds:schemaRef ds:uri="68230cab-cc78-4ac7-aee1-eaf700f54e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92A5456E-B4ED-4410-9F74-F8D690C3EA69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0</TotalTime>
  <Pages>0</Pages>
  <Words>366</Words>
  <Characters>0</Characters>
  <Application>Microsoft Office PowerPoint</Application>
  <PresentationFormat>Bildschirmpräsentation (4:3)</PresentationFormat>
  <Lines>0</Lines>
  <Paragraphs>114</Paragraphs>
  <Slides>16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9" baseType="lpstr">
      <vt:lpstr>ＭＳ ゴシック</vt:lpstr>
      <vt:lpstr>MS PGothic</vt:lpstr>
      <vt:lpstr>MS PGothic</vt:lpstr>
      <vt:lpstr>Arial</vt:lpstr>
      <vt:lpstr>Avenir Medium</vt:lpstr>
      <vt:lpstr>Calibri</vt:lpstr>
      <vt:lpstr>Times</vt:lpstr>
      <vt:lpstr>Times New Roman</vt:lpstr>
      <vt:lpstr>Verdana</vt:lpstr>
      <vt:lpstr>Wingdings</vt:lpstr>
      <vt:lpstr>Wingdings 2</vt:lpstr>
      <vt:lpstr>ヒラギノ明朝 ProN W3</vt:lpstr>
      <vt:lpstr>1_Title &amp; Bullets</vt:lpstr>
      <vt:lpstr>PowerPoint-Präsentation</vt:lpstr>
      <vt:lpstr>Basic First Aid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OCHA Powerpoint Presentation_white</dc:title>
  <dc:creator>Peter Goxharaj</dc:creator>
  <cp:lastModifiedBy>Microsoft-Konto</cp:lastModifiedBy>
  <cp:revision>344</cp:revision>
  <dcterms:created xsi:type="dcterms:W3CDTF">2009-07-08T19:39:17Z</dcterms:created>
  <dcterms:modified xsi:type="dcterms:W3CDTF">2024-05-06T10:57:14Z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rder">
    <vt:lpwstr>2400.00000000000</vt:lpwstr>
  </property>
  <property fmtid="{D5CDD505-2E9C-101B-9397-08002B2CF9AE}" pid="4" name="_dlc_DocId">
    <vt:lpwstr>OCHANET-296-24</vt:lpwstr>
  </property>
  <property fmtid="{D5CDD505-2E9C-101B-9397-08002B2CF9AE}" pid="5" name="_dlc_DocIdItemGuid">
    <vt:lpwstr>5b94cdea-a054-4aa5-90ae-22d7b016bbf1</vt:lpwstr>
  </property>
  <property fmtid="{D5CDD505-2E9C-101B-9397-08002B2CF9AE}" pid="6" name="_dlc_DocIdUrl">
    <vt:lpwstr>https://ochanet.unocha.org/OS/HQ_Branches_Offices/CISB/OCHA_Templates/_layouts/DocIdRedir.aspx?ID=OCHANET-296-24, OCHANET-296-24</vt:lpwstr>
  </property>
  <property fmtid="{D5CDD505-2E9C-101B-9397-08002B2CF9AE}" pid="7" name="ContentTypeId">
    <vt:lpwstr>0x010100AFB7C7DF9AA3604DBA9EFFD7647AF866</vt:lpwstr>
  </property>
</Properties>
</file>